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8C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3826" autoAdjust="0"/>
  </p:normalViewPr>
  <p:slideViewPr>
    <p:cSldViewPr>
      <p:cViewPr>
        <p:scale>
          <a:sx n="100" d="100"/>
          <a:sy n="100" d="100"/>
        </p:scale>
        <p:origin x="-300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perspective val="30"/>
    </c:view3D>
    <c:floor>
      <c:spPr>
        <a:noFill/>
        <a:ln w="9525">
          <a:noFill/>
        </a:ln>
      </c:spPr>
    </c:floor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0" h="38100"/>
              <a:bevelB w="0" h="0"/>
            </a:sp3d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0" h="38100"/>
            </a:sp3d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0" h="38100"/>
            </a:sp3d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0" h="38100"/>
            </a:sp3d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 5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63500" h="38100"/>
            </a:sp3d>
          </c:spPr>
          <c:cat>
            <c:strRef>
              <c:f>Лист1!$A$2:$A$6</c:f>
              <c:strCache>
                <c:ptCount val="5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>Категория 5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25</c:v>
                </c:pt>
              </c:numCache>
            </c:numRef>
          </c:val>
        </c:ser>
        <c:gapWidth val="10"/>
        <c:gapDepth val="10"/>
        <c:shape val="box"/>
        <c:axId val="80622720"/>
        <c:axId val="80624256"/>
        <c:axId val="59853888"/>
      </c:bar3DChart>
      <c:catAx>
        <c:axId val="80622720"/>
        <c:scaling>
          <c:orientation val="minMax"/>
        </c:scaling>
        <c:delete val="1"/>
        <c:axPos val="b"/>
        <c:tickLblPos val="nextTo"/>
        <c:crossAx val="80624256"/>
        <c:crosses val="autoZero"/>
        <c:auto val="1"/>
        <c:lblAlgn val="ctr"/>
        <c:lblOffset val="100"/>
      </c:catAx>
      <c:valAx>
        <c:axId val="80624256"/>
        <c:scaling>
          <c:orientation val="minMax"/>
        </c:scaling>
        <c:delete val="1"/>
        <c:axPos val="l"/>
        <c:numFmt formatCode="General" sourceLinked="1"/>
        <c:tickLblPos val="nextTo"/>
        <c:crossAx val="80622720"/>
        <c:crosses val="autoZero"/>
        <c:crossBetween val="between"/>
      </c:valAx>
      <c:serAx>
        <c:axId val="59853888"/>
        <c:scaling>
          <c:orientation val="minMax"/>
        </c:scaling>
        <c:delete val="1"/>
        <c:axPos val="b"/>
        <c:tickLblPos val="nextTo"/>
        <c:crossAx val="80624256"/>
        <c:crosses val="autoZero"/>
      </c:ser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08036" y="242866"/>
            <a:ext cx="1585913" cy="1557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6429420" cy="1214422"/>
          </a:xfrm>
        </p:spPr>
        <p:txBody>
          <a:bodyPr anchor="ctr"/>
          <a:lstStyle>
            <a:lvl1pPr>
              <a:defRPr lang="ru-RU" dirty="0"/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214554"/>
            <a:ext cx="5357850" cy="1571636"/>
          </a:xfrm>
        </p:spPr>
        <p:txBody>
          <a:bodyPr/>
          <a:lstStyle>
            <a:lvl1pPr marL="0" indent="0" algn="l">
              <a:buNone/>
              <a:defRPr sz="4000">
                <a:solidFill>
                  <a:schemeClr val="accent5"/>
                </a:solidFill>
                <a:latin typeface="Georgia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</p:spPr>
        <p:txBody>
          <a:bodyPr/>
          <a:lstStyle>
            <a:lvl1pPr>
              <a:defRPr sz="3200">
                <a:effectLst/>
                <a:latin typeface="Georgia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501122" cy="4857784"/>
          </a:xfr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  <a:lvl2pPr>
              <a:defRPr>
                <a:latin typeface="Georgia" pitchFamily="18" charset="0"/>
                <a:cs typeface="Times New Roman" pitchFamily="18" charset="0"/>
              </a:defRPr>
            </a:lvl2pPr>
            <a:lvl3pPr>
              <a:defRPr>
                <a:latin typeface="Georgia" pitchFamily="18" charset="0"/>
                <a:cs typeface="Times New Roman" pitchFamily="18" charset="0"/>
              </a:defRPr>
            </a:lvl3pPr>
            <a:lvl4pPr>
              <a:defRPr>
                <a:latin typeface="Georgia" pitchFamily="18" charset="0"/>
                <a:cs typeface="Times New Roman" pitchFamily="18" charset="0"/>
              </a:defRPr>
            </a:lvl4pPr>
            <a:lvl5pPr>
              <a:defRPr>
                <a:latin typeface="Georgia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 dirty="0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1997"/>
            <a:ext cx="8501122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3071810"/>
            <a:ext cx="850112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1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</p:spPr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6"/>
            <a:ext cx="4214842" cy="4857784"/>
          </a:xfrm>
        </p:spPr>
        <p:txBody>
          <a:bodyPr/>
          <a:lstStyle>
            <a:lvl1pPr>
              <a:defRPr sz="2800">
                <a:latin typeface="Georgia" pitchFamily="18" charset="0"/>
                <a:cs typeface="Times New Roman" pitchFamily="18" charset="0"/>
              </a:defRPr>
            </a:lvl1pPr>
            <a:lvl2pPr>
              <a:defRPr sz="2400">
                <a:latin typeface="Georgia" pitchFamily="18" charset="0"/>
                <a:cs typeface="Times New Roman" pitchFamily="18" charset="0"/>
              </a:defRPr>
            </a:lvl2pPr>
            <a:lvl3pPr>
              <a:defRPr sz="2000">
                <a:latin typeface="Georgia" pitchFamily="18" charset="0"/>
                <a:cs typeface="Times New Roman" pitchFamily="18" charset="0"/>
              </a:defRPr>
            </a:lvl3pPr>
            <a:lvl4pPr>
              <a:defRPr sz="1800">
                <a:latin typeface="Georgia" pitchFamily="18" charset="0"/>
                <a:cs typeface="Times New Roman" pitchFamily="18" charset="0"/>
              </a:defRPr>
            </a:lvl4pPr>
            <a:lvl5pPr>
              <a:defRPr sz="1800">
                <a:latin typeface="Georgia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071546"/>
            <a:ext cx="4214842" cy="4857784"/>
          </a:xfrm>
        </p:spPr>
        <p:txBody>
          <a:bodyPr/>
          <a:lstStyle>
            <a:lvl1pPr>
              <a:defRPr sz="2800">
                <a:latin typeface="Georgia" pitchFamily="18" charset="0"/>
                <a:cs typeface="Times New Roman" pitchFamily="18" charset="0"/>
              </a:defRPr>
            </a:lvl1pPr>
            <a:lvl2pPr>
              <a:defRPr sz="2400">
                <a:latin typeface="Georgia" pitchFamily="18" charset="0"/>
                <a:cs typeface="Times New Roman" pitchFamily="18" charset="0"/>
              </a:defRPr>
            </a:lvl2pPr>
            <a:lvl3pPr>
              <a:defRPr sz="2000">
                <a:latin typeface="Georgia" pitchFamily="18" charset="0"/>
                <a:cs typeface="Times New Roman" pitchFamily="18" charset="0"/>
              </a:defRPr>
            </a:lvl3pPr>
            <a:lvl4pPr>
              <a:defRPr sz="1800">
                <a:latin typeface="Georgia" pitchFamily="18" charset="0"/>
                <a:cs typeface="Times New Roman" pitchFamily="18" charset="0"/>
              </a:defRPr>
            </a:lvl4pPr>
            <a:lvl5pPr>
              <a:defRPr sz="1800">
                <a:latin typeface="Georgia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2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</p:spPr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19" y="1074726"/>
            <a:ext cx="4214843" cy="639762"/>
          </a:xfrm>
        </p:spPr>
        <p:txBody>
          <a:bodyPr anchor="b"/>
          <a:lstStyle>
            <a:lvl1pPr marL="0" indent="0">
              <a:buNone/>
              <a:defRPr sz="2400" b="1">
                <a:latin typeface="Georgia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18" y="1785926"/>
            <a:ext cx="4214843" cy="4143404"/>
          </a:xfrm>
        </p:spPr>
        <p:txBody>
          <a:bodyPr/>
          <a:lstStyle>
            <a:lvl1pPr>
              <a:defRPr sz="2400">
                <a:latin typeface="Georgia" pitchFamily="18" charset="0"/>
                <a:cs typeface="Times New Roman" pitchFamily="18" charset="0"/>
              </a:defRPr>
            </a:lvl1pPr>
            <a:lvl2pPr>
              <a:defRPr sz="2000">
                <a:latin typeface="Georgia" pitchFamily="18" charset="0"/>
                <a:cs typeface="Times New Roman" pitchFamily="18" charset="0"/>
              </a:defRPr>
            </a:lvl2pPr>
            <a:lvl3pPr>
              <a:defRPr sz="1800">
                <a:latin typeface="Georgia" pitchFamily="18" charset="0"/>
                <a:cs typeface="Times New Roman" pitchFamily="18" charset="0"/>
              </a:defRPr>
            </a:lvl3pPr>
            <a:lvl4pPr>
              <a:defRPr sz="1600">
                <a:latin typeface="Georgia" pitchFamily="18" charset="0"/>
                <a:cs typeface="Times New Roman" pitchFamily="18" charset="0"/>
              </a:defRPr>
            </a:lvl4pPr>
            <a:lvl5pPr>
              <a:defRPr sz="1600">
                <a:latin typeface="Georgia" pitchFamily="18" charset="0"/>
                <a:cs typeface="Times New Roman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1" y="1074726"/>
            <a:ext cx="4214841" cy="639762"/>
          </a:xfrm>
        </p:spPr>
        <p:txBody>
          <a:bodyPr anchor="b"/>
          <a:lstStyle>
            <a:lvl1pPr marL="0" indent="0">
              <a:buNone/>
              <a:defRPr sz="2400" b="1">
                <a:latin typeface="Georgia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1785926"/>
            <a:ext cx="4214841" cy="4143404"/>
          </a:xfrm>
        </p:spPr>
        <p:txBody>
          <a:bodyPr/>
          <a:lstStyle>
            <a:lvl1pPr>
              <a:defRPr sz="2400">
                <a:latin typeface="Georgia" pitchFamily="18" charset="0"/>
                <a:cs typeface="Times New Roman" pitchFamily="18" charset="0"/>
              </a:defRPr>
            </a:lvl1pPr>
            <a:lvl2pPr>
              <a:defRPr sz="2000">
                <a:latin typeface="Georgia" pitchFamily="18" charset="0"/>
                <a:cs typeface="Times New Roman" pitchFamily="18" charset="0"/>
              </a:defRPr>
            </a:lvl2pPr>
            <a:lvl3pPr>
              <a:defRPr sz="1800">
                <a:latin typeface="Georgia" pitchFamily="18" charset="0"/>
                <a:cs typeface="Times New Roman" pitchFamily="18" charset="0"/>
              </a:defRPr>
            </a:lvl3pPr>
            <a:lvl4pPr>
              <a:defRPr sz="1600">
                <a:latin typeface="Georgia" pitchFamily="18" charset="0"/>
                <a:cs typeface="Times New Roman" pitchFamily="18" charset="0"/>
              </a:defRPr>
            </a:lvl4pPr>
            <a:lvl5pPr>
              <a:defRPr sz="1600">
                <a:latin typeface="Georgia" pitchFamily="18" charset="0"/>
                <a:cs typeface="Times New Roman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0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4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</p:spPr>
        <p:txBody>
          <a:bodyPr/>
          <a:lstStyle>
            <a:lvl1pPr>
              <a:defRPr>
                <a:latin typeface="Georg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9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85720" y="1500174"/>
            <a:ext cx="8501122" cy="4429156"/>
          </a:xfrm>
        </p:spPr>
        <p:txBody>
          <a:bodyPr vert="eaVert"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  <a:lvl2pPr>
              <a:defRPr>
                <a:latin typeface="Georgia" pitchFamily="18" charset="0"/>
                <a:cs typeface="Times New Roman" pitchFamily="18" charset="0"/>
              </a:defRPr>
            </a:lvl2pPr>
            <a:lvl3pPr>
              <a:defRPr>
                <a:latin typeface="Georgia" pitchFamily="18" charset="0"/>
                <a:cs typeface="Times New Roman" pitchFamily="18" charset="0"/>
              </a:defRPr>
            </a:lvl3pPr>
            <a:lvl4pPr>
              <a:defRPr>
                <a:latin typeface="Georgia" pitchFamily="18" charset="0"/>
                <a:cs typeface="Times New Roman" pitchFamily="18" charset="0"/>
              </a:defRPr>
            </a:lvl4pPr>
            <a:lvl5pPr>
              <a:defRPr>
                <a:latin typeface="Georgia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2" descr="D:\@WORK\@PowerPoint\24224_NegativeInformation\images\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7008036" y="85712"/>
            <a:ext cx="1585913" cy="15573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42942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285720" y="1071546"/>
            <a:ext cx="850112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285720" y="6000768"/>
            <a:ext cx="207170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CC4E05B-4A1F-4D0F-8251-86CFE3A7EC8A}" type="datetimeFigureOut">
              <a:rPr lang="ru-RU" smtClean="0"/>
              <a:pPr>
                <a:defRPr/>
              </a:pPr>
              <a:t>25.05.2009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8860" y="6000768"/>
            <a:ext cx="421484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15140" y="6000768"/>
            <a:ext cx="2071702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Georgia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D7EC1913-B896-480D-8BAD-0FABB3C64A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itchFamily="18" charset="0"/>
          <a:ea typeface="+mj-ea"/>
          <a:cs typeface="Times New Roman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rebuchet MS" pitchFamily="34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rebuchet MS" pitchFamily="34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rebuchet MS" pitchFamily="34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rebuchet MS" pitchFamily="34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3200" kern="1200">
          <a:solidFill>
            <a:schemeClr val="tx1"/>
          </a:solidFill>
          <a:latin typeface="Georgia" pitchFamily="18" charset="0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2800" kern="1200">
          <a:solidFill>
            <a:schemeClr val="tx1"/>
          </a:solidFill>
          <a:latin typeface="Georgia" pitchFamily="18" charset="0"/>
          <a:ea typeface="+mn-ea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eorgia" pitchFamily="18" charset="0"/>
          <a:ea typeface="+mn-ea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eorgia" pitchFamily="18" charset="0"/>
          <a:ea typeface="+mn-ea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eorgia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6500858" cy="1785950"/>
          </a:xfrm>
        </p:spPr>
        <p:txBody>
          <a:bodyPr>
            <a:noAutofit/>
          </a:bodyPr>
          <a:lstStyle/>
          <a:p>
            <a:pPr>
              <a:lnSpc>
                <a:spcPct val="75000"/>
              </a:lnSpc>
            </a:pPr>
            <a:r>
              <a:rPr lang="en-US" sz="5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Insert the title </a:t>
            </a:r>
            <a: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5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en-US" sz="3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of your presentation here</a:t>
            </a:r>
            <a:endParaRPr lang="ru-RU" sz="3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428868"/>
            <a:ext cx="6143668" cy="1143008"/>
          </a:xfrm>
        </p:spPr>
        <p:txBody>
          <a:bodyPr/>
          <a:lstStyle/>
          <a:p>
            <a:pPr>
              <a:lnSpc>
                <a:spcPct val="60000"/>
              </a:lnSpc>
            </a:pPr>
            <a:r>
              <a:rPr lang="en-US" sz="4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Enter your subtitle</a:t>
            </a:r>
          </a:p>
          <a:p>
            <a:pPr>
              <a:lnSpc>
                <a:spcPct val="80000"/>
              </a:lnSpc>
            </a:pPr>
            <a:r>
              <a:rPr lang="en-US" sz="2900" spc="5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or main author’s name</a:t>
            </a:r>
            <a:endParaRPr lang="ru-RU" sz="2900" spc="5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3857628"/>
            <a:ext cx="2786082" cy="214314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000108"/>
            <a:ext cx="7000924" cy="121444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600" b="1" dirty="0" smtClean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In </a:t>
            </a:r>
            <a:r>
              <a:rPr lang="en-US" sz="1600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case you want to place your own text instead of this sample please feel free to do so - your text will have the exact same style, size, color and format as this sample.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3857628"/>
            <a:ext cx="1928814" cy="2143140"/>
          </a:xfrm>
          <a:prstGeom prst="rect">
            <a:avLst/>
          </a:prstGeom>
          <a:noFill/>
          <a:ln w="19050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3857628"/>
            <a:ext cx="1500198" cy="2143140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All you have to do is to click on this sample text and paste your own one instead.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3857628"/>
            <a:ext cx="1500198" cy="2143140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</a:t>
            </a:r>
          </a:p>
        </p:txBody>
      </p:sp>
      <p:grpSp>
        <p:nvGrpSpPr>
          <p:cNvPr id="2" name="Группа 24"/>
          <p:cNvGrpSpPr/>
          <p:nvPr/>
        </p:nvGrpSpPr>
        <p:grpSpPr>
          <a:xfrm>
            <a:off x="500034" y="2214554"/>
            <a:ext cx="2000264" cy="1438941"/>
            <a:chOff x="928662" y="2000240"/>
            <a:chExt cx="3071834" cy="2714644"/>
          </a:xfrm>
        </p:grpSpPr>
        <p:sp>
          <p:nvSpPr>
            <p:cNvPr id="19" name="Полилиния 18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3" name="Группа 25"/>
          <p:cNvGrpSpPr/>
          <p:nvPr/>
        </p:nvGrpSpPr>
        <p:grpSpPr>
          <a:xfrm flipH="1">
            <a:off x="6356614" y="2214554"/>
            <a:ext cx="2001600" cy="1438941"/>
            <a:chOff x="928662" y="2000240"/>
            <a:chExt cx="3071834" cy="2714644"/>
          </a:xfrm>
        </p:grpSpPr>
        <p:sp>
          <p:nvSpPr>
            <p:cNvPr id="27" name="Полилиния 26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4" name="Группа 33"/>
          <p:cNvGrpSpPr/>
          <p:nvPr/>
        </p:nvGrpSpPr>
        <p:grpSpPr>
          <a:xfrm>
            <a:off x="2214578" y="2214554"/>
            <a:ext cx="1643042" cy="1438941"/>
            <a:chOff x="2786050" y="2357430"/>
            <a:chExt cx="1643042" cy="1767675"/>
          </a:xfrm>
        </p:grpSpPr>
        <p:sp>
          <p:nvSpPr>
            <p:cNvPr id="31" name="Полилиния 30"/>
            <p:cNvSpPr/>
            <p:nvPr/>
          </p:nvSpPr>
          <p:spPr>
            <a:xfrm flipH="1">
              <a:off x="3571868" y="2357430"/>
              <a:ext cx="857224" cy="1076107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571472 w 1448067"/>
                <a:gd name="connsiteY3" fmla="*/ 862014 h 866775"/>
                <a:gd name="connsiteX4" fmla="*/ 0 w 1448067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450799 w 1448067"/>
                <a:gd name="connsiteY3" fmla="*/ 862014 h 866775"/>
                <a:gd name="connsiteX4" fmla="*/ 0 w 1448067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067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128998" y="866775"/>
                    <a:pt x="1448067" y="862014"/>
                  </a:cubicBezTo>
                  <a:lnTo>
                    <a:pt x="450799" y="862014"/>
                  </a:lnTo>
                  <a:cubicBezTo>
                    <a:pt x="150787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3286116" y="2869125"/>
              <a:ext cx="834008" cy="564412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341790"/>
                <a:gd name="connsiteY0" fmla="*/ 4758 h 866775"/>
                <a:gd name="connsiteX1" fmla="*/ 770318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  <a:gd name="connsiteX0" fmla="*/ 0 w 1341790"/>
                <a:gd name="connsiteY0" fmla="*/ 4758 h 866775"/>
                <a:gd name="connsiteX1" fmla="*/ 1000132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790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022721" y="866775"/>
                    <a:pt x="1341790" y="862014"/>
                  </a:cubicBezTo>
                  <a:lnTo>
                    <a:pt x="341658" y="862014"/>
                  </a:lnTo>
                  <a:cubicBezTo>
                    <a:pt x="41646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2786050" y="2869125"/>
              <a:ext cx="1162944" cy="1255980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798494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785949"/>
                <a:gd name="connsiteY0" fmla="*/ 1035851 h 1928826"/>
                <a:gd name="connsiteX1" fmla="*/ 446488 w 1785949"/>
                <a:gd name="connsiteY1" fmla="*/ 1035851 h 1928826"/>
                <a:gd name="connsiteX2" fmla="*/ 798494 w 1785949"/>
                <a:gd name="connsiteY2" fmla="*/ 0 h 1928826"/>
                <a:gd name="connsiteX3" fmla="*/ 1691469 w 1785949"/>
                <a:gd name="connsiteY3" fmla="*/ 0 h 1928826"/>
                <a:gd name="connsiteX4" fmla="*/ 1339463 w 1785949"/>
                <a:gd name="connsiteY4" fmla="*/ 1035851 h 1928826"/>
                <a:gd name="connsiteX5" fmla="*/ 1785950 w 1785949"/>
                <a:gd name="connsiteY5" fmla="*/ 1035851 h 1928826"/>
                <a:gd name="connsiteX6" fmla="*/ 892975 w 1785949"/>
                <a:gd name="connsiteY6" fmla="*/ 1928826 h 1928826"/>
                <a:gd name="connsiteX7" fmla="*/ 0 w 1785949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49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498481" y="7144"/>
                    <a:pt x="798494" y="0"/>
                  </a:cubicBezTo>
                  <a:lnTo>
                    <a:pt x="1691469" y="0"/>
                  </a:lnTo>
                  <a:cubicBezTo>
                    <a:pt x="1391457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5" name="Группа 34"/>
          <p:cNvGrpSpPr/>
          <p:nvPr/>
        </p:nvGrpSpPr>
        <p:grpSpPr>
          <a:xfrm flipH="1">
            <a:off x="5002102" y="2232829"/>
            <a:ext cx="1641600" cy="1438941"/>
            <a:chOff x="2786050" y="2357430"/>
            <a:chExt cx="1643042" cy="1767675"/>
          </a:xfrm>
        </p:grpSpPr>
        <p:sp>
          <p:nvSpPr>
            <p:cNvPr id="36" name="Полилиния 35"/>
            <p:cNvSpPr/>
            <p:nvPr/>
          </p:nvSpPr>
          <p:spPr>
            <a:xfrm flipH="1">
              <a:off x="3571868" y="2357430"/>
              <a:ext cx="857224" cy="1076107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571472 w 1448067"/>
                <a:gd name="connsiteY3" fmla="*/ 862014 h 866775"/>
                <a:gd name="connsiteX4" fmla="*/ 0 w 1448067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450799 w 1448067"/>
                <a:gd name="connsiteY3" fmla="*/ 862014 h 866775"/>
                <a:gd name="connsiteX4" fmla="*/ 0 w 1448067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067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128998" y="866775"/>
                    <a:pt x="1448067" y="862014"/>
                  </a:cubicBezTo>
                  <a:lnTo>
                    <a:pt x="450799" y="862014"/>
                  </a:lnTo>
                  <a:cubicBezTo>
                    <a:pt x="150787" y="857250"/>
                    <a:pt x="309571" y="0"/>
                    <a:pt x="0" y="4758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3286116" y="2869125"/>
              <a:ext cx="834008" cy="564412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341790"/>
                <a:gd name="connsiteY0" fmla="*/ 4758 h 866775"/>
                <a:gd name="connsiteX1" fmla="*/ 770318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  <a:gd name="connsiteX0" fmla="*/ 0 w 1341790"/>
                <a:gd name="connsiteY0" fmla="*/ 4758 h 866775"/>
                <a:gd name="connsiteX1" fmla="*/ 1000132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790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022721" y="866775"/>
                    <a:pt x="1341790" y="862014"/>
                  </a:cubicBezTo>
                  <a:lnTo>
                    <a:pt x="341658" y="862014"/>
                  </a:lnTo>
                  <a:cubicBezTo>
                    <a:pt x="41646" y="857250"/>
                    <a:pt x="309571" y="0"/>
                    <a:pt x="0" y="4758"/>
                  </a:cubicBez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2786050" y="2869125"/>
              <a:ext cx="1162944" cy="1255980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798494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785949"/>
                <a:gd name="connsiteY0" fmla="*/ 1035851 h 1928826"/>
                <a:gd name="connsiteX1" fmla="*/ 446488 w 1785949"/>
                <a:gd name="connsiteY1" fmla="*/ 1035851 h 1928826"/>
                <a:gd name="connsiteX2" fmla="*/ 798494 w 1785949"/>
                <a:gd name="connsiteY2" fmla="*/ 0 h 1928826"/>
                <a:gd name="connsiteX3" fmla="*/ 1691469 w 1785949"/>
                <a:gd name="connsiteY3" fmla="*/ 0 h 1928826"/>
                <a:gd name="connsiteX4" fmla="*/ 1339463 w 1785949"/>
                <a:gd name="connsiteY4" fmla="*/ 1035851 h 1928826"/>
                <a:gd name="connsiteX5" fmla="*/ 1785950 w 1785949"/>
                <a:gd name="connsiteY5" fmla="*/ 1035851 h 1928826"/>
                <a:gd name="connsiteX6" fmla="*/ 892975 w 1785949"/>
                <a:gd name="connsiteY6" fmla="*/ 1928826 h 1928826"/>
                <a:gd name="connsiteX7" fmla="*/ 0 w 1785949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49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498481" y="7144"/>
                    <a:pt x="798494" y="0"/>
                  </a:cubicBezTo>
                  <a:lnTo>
                    <a:pt x="1691469" y="0"/>
                  </a:lnTo>
                  <a:cubicBezTo>
                    <a:pt x="1391457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11" name="Группа 49"/>
          <p:cNvGrpSpPr/>
          <p:nvPr/>
        </p:nvGrpSpPr>
        <p:grpSpPr>
          <a:xfrm>
            <a:off x="3857620" y="2224736"/>
            <a:ext cx="1071570" cy="1446064"/>
            <a:chOff x="3929058" y="2366955"/>
            <a:chExt cx="1071570" cy="1776425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3"/>
              </a:gs>
            </a:gsLst>
            <a:lin ang="5400000" scaled="0"/>
          </a:gradFill>
        </p:grpSpPr>
        <p:sp>
          <p:nvSpPr>
            <p:cNvPr id="49" name="Прямоугольник 48"/>
            <p:cNvSpPr/>
            <p:nvPr/>
          </p:nvSpPr>
          <p:spPr>
            <a:xfrm>
              <a:off x="4248148" y="2366955"/>
              <a:ext cx="428628" cy="857256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3929058" y="2933700"/>
              <a:ext cx="1071570" cy="1209680"/>
            </a:xfrm>
            <a:custGeom>
              <a:avLst/>
              <a:gdLst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45324 h 1228730"/>
                <a:gd name="connsiteX1" fmla="*/ 267893 w 1071570"/>
                <a:gd name="connsiteY1" fmla="*/ 645324 h 1228730"/>
                <a:gd name="connsiteX2" fmla="*/ 315518 w 1071570"/>
                <a:gd name="connsiteY2" fmla="*/ 14284 h 1228730"/>
                <a:gd name="connsiteX3" fmla="*/ 765577 w 1071570"/>
                <a:gd name="connsiteY3" fmla="*/ 0 h 1228730"/>
                <a:gd name="connsiteX4" fmla="*/ 803678 w 1071570"/>
                <a:gd name="connsiteY4" fmla="*/ 645324 h 1228730"/>
                <a:gd name="connsiteX5" fmla="*/ 1071570 w 1071570"/>
                <a:gd name="connsiteY5" fmla="*/ 645324 h 1228730"/>
                <a:gd name="connsiteX6" fmla="*/ 535785 w 1071570"/>
                <a:gd name="connsiteY6" fmla="*/ 1228730 h 1228730"/>
                <a:gd name="connsiteX7" fmla="*/ 0 w 1071570"/>
                <a:gd name="connsiteY7" fmla="*/ 645324 h 1228730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765577 w 1071570"/>
                <a:gd name="connsiteY3" fmla="*/ 4766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291708 w 1071570"/>
                <a:gd name="connsiteY2" fmla="*/ 1905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70" h="1209680">
                  <a:moveTo>
                    <a:pt x="0" y="626274"/>
                  </a:moveTo>
                  <a:lnTo>
                    <a:pt x="267893" y="626274"/>
                  </a:lnTo>
                  <a:cubicBezTo>
                    <a:pt x="282181" y="417516"/>
                    <a:pt x="258375" y="13501"/>
                    <a:pt x="310758" y="0"/>
                  </a:cubicBezTo>
                  <a:lnTo>
                    <a:pt x="765577" y="0"/>
                  </a:lnTo>
                  <a:cubicBezTo>
                    <a:pt x="816375" y="51601"/>
                    <a:pt x="790978" y="417516"/>
                    <a:pt x="803678" y="626274"/>
                  </a:cubicBezTo>
                  <a:lnTo>
                    <a:pt x="1071570" y="626274"/>
                  </a:lnTo>
                  <a:lnTo>
                    <a:pt x="535785" y="1209680"/>
                  </a:lnTo>
                  <a:lnTo>
                    <a:pt x="0" y="626274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1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1142984"/>
            <a:ext cx="3071834" cy="500066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 smtClean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</p:txBody>
      </p:sp>
      <p:graphicFrame>
        <p:nvGraphicFramePr>
          <p:cNvPr id="15" name="Диаграмма 14"/>
          <p:cNvGraphicFramePr/>
          <p:nvPr/>
        </p:nvGraphicFramePr>
        <p:xfrm>
          <a:off x="3929058" y="1714488"/>
          <a:ext cx="4714908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Выноска 1 34"/>
          <p:cNvSpPr/>
          <p:nvPr/>
        </p:nvSpPr>
        <p:spPr>
          <a:xfrm>
            <a:off x="3643306" y="1357298"/>
            <a:ext cx="1428764" cy="785818"/>
          </a:xfrm>
          <a:prstGeom prst="borderCallout1">
            <a:avLst>
              <a:gd name="adj1" fmla="val 77627"/>
              <a:gd name="adj2" fmla="val 118395"/>
              <a:gd name="adj3" fmla="val 50849"/>
              <a:gd name="adj4" fmla="val 101746"/>
            </a:avLst>
          </a:prstGeom>
          <a:noFill/>
          <a:ln w="19050">
            <a:solidFill>
              <a:schemeClr val="bg1">
                <a:lumMod val="65000"/>
              </a:schemeClr>
            </a:solidFill>
            <a:prstDash val="sysDot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87% </a:t>
            </a:r>
            <a:endParaRPr lang="en-US" sz="4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6" name="Выноска 1 35"/>
          <p:cNvSpPr/>
          <p:nvPr/>
        </p:nvSpPr>
        <p:spPr>
          <a:xfrm>
            <a:off x="3786182" y="2571744"/>
            <a:ext cx="1071570" cy="642942"/>
          </a:xfrm>
          <a:prstGeom prst="borderCallout1">
            <a:avLst>
              <a:gd name="adj1" fmla="val 145563"/>
              <a:gd name="adj2" fmla="val 96342"/>
              <a:gd name="adj3" fmla="val 101219"/>
              <a:gd name="adj4" fmla="val 49197"/>
            </a:avLst>
          </a:prstGeom>
          <a:noFill/>
          <a:ln w="19050">
            <a:solidFill>
              <a:schemeClr val="bg1">
                <a:lumMod val="65000"/>
              </a:schemeClr>
            </a:solidFill>
            <a:prstDash val="sysDot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25% </a:t>
            </a:r>
            <a:endParaRPr lang="en-US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2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единительная линия 25"/>
          <p:cNvCxnSpPr/>
          <p:nvPr/>
        </p:nvCxnSpPr>
        <p:spPr>
          <a:xfrm flipV="1">
            <a:off x="500034" y="3984938"/>
            <a:ext cx="2571768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000628" y="2556178"/>
            <a:ext cx="3500433" cy="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42938" y="4643438"/>
            <a:ext cx="2071687" cy="928687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atin typeface="Georgia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857884" y="3984938"/>
            <a:ext cx="2643206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00628" y="5483548"/>
            <a:ext cx="3500437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00034" y="5483548"/>
            <a:ext cx="3714750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00034" y="2556169"/>
            <a:ext cx="3500433" cy="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00034" y="1627484"/>
            <a:ext cx="3357586" cy="85725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</a:t>
            </a:r>
            <a:endParaRPr lang="en-US" sz="1600" b="1" dirty="0">
              <a:solidFill>
                <a:schemeClr val="accent4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056383"/>
            <a:ext cx="2214564" cy="1357315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2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This text right here is an example of a sample text.  </a:t>
            </a:r>
            <a:endParaRPr lang="en-US" sz="12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1627484"/>
            <a:ext cx="3000367" cy="85725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627616"/>
            <a:ext cx="2357441" cy="1285884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627616"/>
            <a:ext cx="2286016" cy="1285884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2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This text right here is an example of a sample text.  </a:t>
            </a:r>
            <a:endParaRPr lang="en-US" sz="12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4056376"/>
            <a:ext cx="2357454" cy="1357322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</a:t>
            </a:r>
          </a:p>
        </p:txBody>
      </p:sp>
      <p:sp>
        <p:nvSpPr>
          <p:cNvPr id="37" name="Круговая стрелка 36"/>
          <p:cNvSpPr/>
          <p:nvPr/>
        </p:nvSpPr>
        <p:spPr>
          <a:xfrm rot="5670377">
            <a:off x="2808625" y="2155196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8" name="Круговая стрелка 37"/>
          <p:cNvSpPr/>
          <p:nvPr/>
        </p:nvSpPr>
        <p:spPr>
          <a:xfrm rot="9137614">
            <a:off x="2760742" y="2127550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accent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9" name="Круговая стрелка 38"/>
          <p:cNvSpPr/>
          <p:nvPr/>
        </p:nvSpPr>
        <p:spPr>
          <a:xfrm rot="12662473">
            <a:off x="2705452" y="2127550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accent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5" name="Круговая стрелка 34"/>
          <p:cNvSpPr/>
          <p:nvPr/>
        </p:nvSpPr>
        <p:spPr>
          <a:xfrm rot="2012205">
            <a:off x="2705452" y="2127550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6" name="Круговая стрелка 35"/>
          <p:cNvSpPr/>
          <p:nvPr/>
        </p:nvSpPr>
        <p:spPr>
          <a:xfrm rot="19955356">
            <a:off x="2760742" y="2127550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0" name="Круговая стрелка 39"/>
          <p:cNvSpPr/>
          <p:nvPr/>
        </p:nvSpPr>
        <p:spPr>
          <a:xfrm rot="16200000">
            <a:off x="2808625" y="2155196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900202"/>
              <a:gd name="adj5" fmla="val 13194"/>
            </a:avLst>
          </a:prstGeom>
          <a:solidFill>
            <a:schemeClr val="accent4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27" name="Заголовок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3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Прямоугольник 108"/>
          <p:cNvSpPr/>
          <p:nvPr/>
        </p:nvSpPr>
        <p:spPr>
          <a:xfrm>
            <a:off x="1139568" y="2857496"/>
            <a:ext cx="7360566" cy="1643074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0800000" scaled="1"/>
          </a:gra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6000" rtlCol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1139568" y="4572008"/>
            <a:ext cx="7361522" cy="1714512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6000" rtlCol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  <a:endParaRPr lang="ru-RU" sz="14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1139567" y="1357298"/>
            <a:ext cx="7363879" cy="1428760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</a:gra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6000" rtlCol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  <a:endParaRPr lang="ru-RU" sz="14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7" name="Заголовок 9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4</a:t>
            </a:r>
            <a:endParaRPr lang="ru-RU" dirty="0"/>
          </a:p>
        </p:txBody>
      </p:sp>
      <p:grpSp>
        <p:nvGrpSpPr>
          <p:cNvPr id="2" name="Группа 106"/>
          <p:cNvGrpSpPr/>
          <p:nvPr/>
        </p:nvGrpSpPr>
        <p:grpSpPr>
          <a:xfrm>
            <a:off x="353749" y="1428736"/>
            <a:ext cx="1914556" cy="4570855"/>
            <a:chOff x="752448" y="928670"/>
            <a:chExt cx="1914556" cy="4570855"/>
          </a:xfrm>
          <a:scene3d>
            <a:camera prst="isometricOffAxis2Left">
              <a:rot lat="20579998" lon="1560000" rev="0"/>
            </a:camera>
            <a:lightRig rig="threePt" dir="t">
              <a:rot lat="0" lon="0" rev="6000000"/>
            </a:lightRig>
          </a:scene3d>
        </p:grpSpPr>
        <p:grpSp>
          <p:nvGrpSpPr>
            <p:cNvPr id="3" name="Группа 27"/>
            <p:cNvGrpSpPr/>
            <p:nvPr/>
          </p:nvGrpSpPr>
          <p:grpSpPr>
            <a:xfrm>
              <a:off x="981067" y="2266945"/>
              <a:ext cx="1685937" cy="1651536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51" name="Трапеция 5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2" name="Трапеция 5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3" name="Трапеция 52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4" name="Трапеция 53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5" name="Трапеция 54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6" name="Трапеция 55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7" name="Трапеция 56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8" name="Трапеция 57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9" name="Трапеция 58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0" name="Трапеция 59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1" name="Трапеция 60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2" name="Трапеция 61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3" name="Трапеция 62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4" name="Трапеция 63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5" name="Кольцо 64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  <a:latin typeface="Georgia" pitchFamily="18" charset="0"/>
                </a:endParaRPr>
              </a:p>
            </p:txBody>
          </p:sp>
        </p:grpSp>
        <p:grpSp>
          <p:nvGrpSpPr>
            <p:cNvPr id="4" name="Группа 26"/>
            <p:cNvGrpSpPr/>
            <p:nvPr/>
          </p:nvGrpSpPr>
          <p:grpSpPr>
            <a:xfrm>
              <a:off x="752448" y="3857629"/>
              <a:ext cx="1676100" cy="1641896"/>
              <a:chOff x="3000364" y="2000240"/>
              <a:chExt cx="3500462" cy="3429023"/>
            </a:xfrm>
            <a:solidFill>
              <a:schemeClr val="accent4"/>
            </a:solidFill>
          </p:grpSpPr>
          <p:sp>
            <p:nvSpPr>
              <p:cNvPr id="36" name="Трапеция 35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7" name="Трапеция 36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8" name="Трапеция 37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9" name="Трапеция 38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0" name="Трапеция 39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1" name="Трапеция 40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2" name="Трапеция 41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3" name="Трапеция 42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4" name="Трапеция 43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5" name="Трапеция 44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6" name="Трапеция 45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7" name="Трапеция 46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8" name="Трапеция 47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49" name="Трапеция 48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50" name="Кольцо 49"/>
              <p:cNvSpPr/>
              <p:nvPr/>
            </p:nvSpPr>
            <p:spPr>
              <a:xfrm>
                <a:off x="3366997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  <a:latin typeface="Georgia" pitchFamily="18" charset="0"/>
                </a:endParaRPr>
              </a:p>
            </p:txBody>
          </p:sp>
        </p:grpSp>
        <p:grpSp>
          <p:nvGrpSpPr>
            <p:cNvPr id="5" name="Группа 59"/>
            <p:cNvGrpSpPr/>
            <p:nvPr/>
          </p:nvGrpSpPr>
          <p:grpSpPr>
            <a:xfrm>
              <a:off x="928662" y="928670"/>
              <a:ext cx="1401411" cy="1372811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81" name="Трапеция 8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2" name="Трапеция 8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3" name="Трапеция 82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4" name="Трапеция 83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5" name="Трапеция 84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6" name="Трапеция 85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7" name="Трапеция 86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8" name="Трапеция 87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89" name="Трапеция 88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0" name="Трапеция 89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1" name="Трапеция 90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2" name="Трапеция 91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3" name="Трапеция 92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4" name="Трапеция 93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95" name="Кольцо 94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  <a:latin typeface="Georgia" pitchFamily="18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500034" y="1214422"/>
            <a:ext cx="3500462" cy="500066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b="1" dirty="0" smtClean="0">
                <a:solidFill>
                  <a:schemeClr val="accent6"/>
                </a:solidFill>
                <a:latin typeface="Georgia" pitchFamily="18" charset="0"/>
                <a:cs typeface="Times New Roman" pitchFamily="18" charset="0"/>
              </a:rPr>
              <a:t>In </a:t>
            </a:r>
            <a:r>
              <a:rPr lang="en-US" sz="1400" b="1" dirty="0">
                <a:solidFill>
                  <a:schemeClr val="accent6"/>
                </a:solidFill>
                <a:latin typeface="Georgia" pitchFamily="18" charset="0"/>
                <a:cs typeface="Times New Roman" pitchFamily="18" charset="0"/>
              </a:rPr>
              <a:t>case you want to place your own text instead of this sample please feel free to do so - your text will have the exact same style, size, color and format as this sample. </a:t>
            </a:r>
            <a:endParaRPr lang="en-US" sz="1400" b="1" dirty="0" smtClean="0">
              <a:solidFill>
                <a:schemeClr val="accent6"/>
              </a:solidFill>
              <a:latin typeface="Georgia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en-US" sz="1400" b="1" dirty="0">
              <a:solidFill>
                <a:schemeClr val="accent3"/>
              </a:solidFill>
              <a:latin typeface="Georgia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  <a:r>
              <a:rPr lang="en-US" sz="1400" b="1" dirty="0" smtClean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en-US" sz="1400" b="1" dirty="0" smtClean="0">
              <a:solidFill>
                <a:schemeClr val="accent5"/>
              </a:solidFill>
              <a:latin typeface="Georgia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All you have to do is to click on this sample text and paste your own one instead.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5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143504" y="1643050"/>
            <a:ext cx="2428892" cy="24288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Georg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72198" y="3357562"/>
            <a:ext cx="2428892" cy="2428892"/>
          </a:xfrm>
          <a:prstGeom prst="ellipse">
            <a:avLst/>
          </a:prstGeom>
          <a:solidFill>
            <a:schemeClr val="accent6">
              <a:alpha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Georgia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14810" y="3357562"/>
            <a:ext cx="2428892" cy="2428892"/>
          </a:xfrm>
          <a:prstGeom prst="ellipse">
            <a:avLst/>
          </a:prstGeom>
          <a:solidFill>
            <a:schemeClr val="accent4">
              <a:alpha val="7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2361496"/>
            <a:ext cx="2000264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4361760"/>
            <a:ext cx="1857388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3702" y="4361760"/>
            <a:ext cx="1857388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4000504"/>
            <a:ext cx="1857388" cy="1903432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All </a:t>
            </a:r>
            <a:r>
              <a:rPr lang="en-US" sz="1400" b="1" dirty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you have to do is to click on this sample text and paste your own one instead. </a:t>
            </a:r>
            <a:r>
              <a:rPr lang="en-US" sz="1400" b="1" dirty="0" smtClean="0">
                <a:solidFill>
                  <a:schemeClr val="accent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</a:t>
            </a:r>
            <a:endParaRPr lang="en-US" sz="1400" b="1" dirty="0">
              <a:solidFill>
                <a:schemeClr val="accent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43702" y="3929066"/>
            <a:ext cx="1928798" cy="1525581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This text right here is an example of a sample text.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00385" y="1096939"/>
            <a:ext cx="2928937" cy="760425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1071546"/>
            <a:ext cx="1857388" cy="2286017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357950" y="1571612"/>
            <a:ext cx="1928826" cy="168912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All you have to do is to click on this sample text and paste your own one instead.</a:t>
            </a:r>
          </a:p>
        </p:txBody>
      </p:sp>
      <p:grpSp>
        <p:nvGrpSpPr>
          <p:cNvPr id="2" name="Группа 24"/>
          <p:cNvGrpSpPr/>
          <p:nvPr/>
        </p:nvGrpSpPr>
        <p:grpSpPr>
          <a:xfrm>
            <a:off x="2500298" y="1142984"/>
            <a:ext cx="3923454" cy="4214842"/>
            <a:chOff x="2584062" y="1744391"/>
            <a:chExt cx="3253486" cy="4161412"/>
          </a:xfrm>
          <a:scene3d>
            <a:camera prst="perspectiveRelaxed" fov="3600000">
              <a:rot lat="18873603" lon="0" rev="0"/>
            </a:camera>
            <a:lightRig rig="threePt" dir="t">
              <a:rot lat="0" lon="0" rev="4800000"/>
            </a:lightRig>
          </a:scene3d>
        </p:grpSpPr>
        <p:sp>
          <p:nvSpPr>
            <p:cNvPr id="19" name="Стрелка вверх 18"/>
            <p:cNvSpPr/>
            <p:nvPr/>
          </p:nvSpPr>
          <p:spPr>
            <a:xfrm>
              <a:off x="3786182" y="1744391"/>
              <a:ext cx="857256" cy="1071570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0" name="Стрелка вверх 19"/>
            <p:cNvSpPr/>
            <p:nvPr/>
          </p:nvSpPr>
          <p:spPr>
            <a:xfrm rot="10800000">
              <a:off x="3786182" y="4834233"/>
              <a:ext cx="857256" cy="1071570"/>
            </a:xfrm>
            <a:prstGeom prst="upArrow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1" name="Стрелка вверх 20"/>
            <p:cNvSpPr/>
            <p:nvPr/>
          </p:nvSpPr>
          <p:spPr>
            <a:xfrm rot="3600000">
              <a:off x="4873135" y="2502276"/>
              <a:ext cx="857256" cy="1071570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2" name="Стрелка вверх 21"/>
            <p:cNvSpPr/>
            <p:nvPr/>
          </p:nvSpPr>
          <p:spPr>
            <a:xfrm rot="14400000">
              <a:off x="2691219" y="4006029"/>
              <a:ext cx="857256" cy="1071570"/>
            </a:xfrm>
            <a:prstGeom prst="up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3" name="Стрелка вверх 22"/>
            <p:cNvSpPr/>
            <p:nvPr/>
          </p:nvSpPr>
          <p:spPr>
            <a:xfrm rot="7200000">
              <a:off x="4873135" y="4029618"/>
              <a:ext cx="857256" cy="1071570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4" name="Стрелка вверх 23"/>
            <p:cNvSpPr/>
            <p:nvPr/>
          </p:nvSpPr>
          <p:spPr>
            <a:xfrm rot="18000000">
              <a:off x="2691219" y="2502277"/>
              <a:ext cx="857256" cy="1071570"/>
            </a:xfrm>
            <a:prstGeom prst="upArrow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sp3d>
              <a:bevelT w="25400" h="63500"/>
              <a:bevelB w="25400" h="635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3" name="Группа 27"/>
          <p:cNvGrpSpPr/>
          <p:nvPr/>
        </p:nvGrpSpPr>
        <p:grpSpPr>
          <a:xfrm>
            <a:off x="3909668" y="2714620"/>
            <a:ext cx="1090960" cy="1071570"/>
            <a:chOff x="3962395" y="2901938"/>
            <a:chExt cx="1428760" cy="1403367"/>
          </a:xfrm>
        </p:grpSpPr>
        <p:sp>
          <p:nvSpPr>
            <p:cNvPr id="26" name="Овал 25"/>
            <p:cNvSpPr/>
            <p:nvPr/>
          </p:nvSpPr>
          <p:spPr>
            <a:xfrm>
              <a:off x="4033833" y="2947983"/>
              <a:ext cx="1357322" cy="1357322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outerShdw blurRad="177800" dist="63500" dir="36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3962395" y="2901938"/>
              <a:ext cx="1143008" cy="1143008"/>
            </a:xfrm>
            <a:prstGeom prst="ellipse">
              <a:avLst/>
            </a:prstGeom>
            <a:gradFill flip="none" rotWithShape="1">
              <a:gsLst>
                <a:gs pos="10000">
                  <a:schemeClr val="bg1">
                    <a:alpha val="35000"/>
                  </a:schemeClr>
                </a:gs>
                <a:gs pos="95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928926" y="5214950"/>
            <a:ext cx="3143272" cy="1000132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All you have to do is to click on this sample text and paste your own one instead.</a:t>
            </a:r>
          </a:p>
        </p:txBody>
      </p: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6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4371676" y="1857363"/>
            <a:ext cx="1371637" cy="1372059"/>
          </a:xfrm>
          <a:prstGeom prst="roundRect">
            <a:avLst>
              <a:gd name="adj" fmla="val 62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20000"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7" name="Счетверенная стрелка 16"/>
          <p:cNvSpPr/>
          <p:nvPr/>
        </p:nvSpPr>
        <p:spPr>
          <a:xfrm>
            <a:off x="3857620" y="1357298"/>
            <a:ext cx="4600338" cy="4572032"/>
          </a:xfrm>
          <a:prstGeom prst="quadArrow">
            <a:avLst>
              <a:gd name="adj1" fmla="val 13947"/>
              <a:gd name="adj2" fmla="val 12185"/>
              <a:gd name="adj3" fmla="val 9419"/>
            </a:avLst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Georgia" pitchFamily="18" charset="0"/>
            </a:endParaRPr>
          </a:p>
        </p:txBody>
      </p:sp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4224092" y="3457577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b="1" dirty="0">
              <a:solidFill>
                <a:schemeClr val="accent4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6529143" y="3457577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b="1" dirty="0">
              <a:solidFill>
                <a:schemeClr val="accent4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67205" y="1857364"/>
            <a:ext cx="1371637" cy="1372059"/>
          </a:xfrm>
          <a:prstGeom prst="roundRect">
            <a:avLst>
              <a:gd name="adj" fmla="val 62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20000"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85992" y="4057204"/>
            <a:ext cx="1371637" cy="1372059"/>
          </a:xfrm>
          <a:prstGeom prst="roundRect">
            <a:avLst>
              <a:gd name="adj" fmla="val 62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20000"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62471" y="4057205"/>
            <a:ext cx="1371637" cy="1372059"/>
          </a:xfrm>
          <a:prstGeom prst="roundRect">
            <a:avLst>
              <a:gd name="adj" fmla="val 62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SzPct val="120000"/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142984"/>
            <a:ext cx="3286148" cy="5072098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endParaRPr lang="en-US" sz="1400" dirty="0" smtClean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7</a:t>
            </a:r>
            <a:endParaRPr lang="ru-RU" dirty="0"/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 rot="16200000">
            <a:off x="5357824" y="2315635"/>
            <a:ext cx="1571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b="1" dirty="0">
              <a:solidFill>
                <a:schemeClr val="accent4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 rot="16200000">
            <a:off x="5357824" y="4601651"/>
            <a:ext cx="1571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Sample text</a:t>
            </a:r>
            <a:endParaRPr lang="ru-RU" b="1" dirty="0">
              <a:solidFill>
                <a:schemeClr val="accent4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4143372" y="1714488"/>
            <a:ext cx="4071966" cy="4077997"/>
            <a:chOff x="4712299" y="1793261"/>
            <a:chExt cx="3214710" cy="3219471"/>
          </a:xfrm>
          <a:scene3d>
            <a:camera prst="perspectiveContrastingLeftFacing" fov="3600000">
              <a:rot lat="21553446" lon="1794444" rev="21184186"/>
            </a:camera>
            <a:lightRig rig="threePt" dir="t">
              <a:rot lat="0" lon="0" rev="4200000"/>
            </a:lightRig>
          </a:scene3d>
        </p:grpSpPr>
        <p:grpSp>
          <p:nvGrpSpPr>
            <p:cNvPr id="3" name="Группа 14"/>
            <p:cNvGrpSpPr/>
            <p:nvPr/>
          </p:nvGrpSpPr>
          <p:grpSpPr>
            <a:xfrm>
              <a:off x="4712299" y="1793261"/>
              <a:ext cx="3214710" cy="3219471"/>
              <a:chOff x="4712299" y="1793261"/>
              <a:chExt cx="3214710" cy="3219471"/>
            </a:xfrm>
          </p:grpSpPr>
          <p:sp>
            <p:nvSpPr>
              <p:cNvPr id="11" name="Арка 10"/>
              <p:cNvSpPr/>
              <p:nvPr/>
            </p:nvSpPr>
            <p:spPr>
              <a:xfrm>
                <a:off x="4717057" y="1802780"/>
                <a:ext cx="3209952" cy="3209952"/>
              </a:xfrm>
              <a:prstGeom prst="blockArc">
                <a:avLst>
                  <a:gd name="adj1" fmla="val 10881597"/>
                  <a:gd name="adj2" fmla="val 17312908"/>
                  <a:gd name="adj3" fmla="val 14319"/>
                </a:avLst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p3d>
                <a:bevelT w="0" h="381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  <a:latin typeface="Georgia" pitchFamily="18" charset="0"/>
                </a:endParaRPr>
              </a:p>
            </p:txBody>
          </p:sp>
          <p:sp>
            <p:nvSpPr>
              <p:cNvPr id="12" name="Арка 11"/>
              <p:cNvSpPr/>
              <p:nvPr/>
            </p:nvSpPr>
            <p:spPr>
              <a:xfrm rot="14004925">
                <a:off x="4712299" y="1793261"/>
                <a:ext cx="3209952" cy="3209952"/>
              </a:xfrm>
              <a:prstGeom prst="blockArc">
                <a:avLst>
                  <a:gd name="adj1" fmla="val 10800000"/>
                  <a:gd name="adj2" fmla="val 18109451"/>
                  <a:gd name="adj3" fmla="val 14828"/>
                </a:avLst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381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  <a:latin typeface="Georgia" pitchFamily="18" charset="0"/>
                </a:endParaRPr>
              </a:p>
            </p:txBody>
          </p:sp>
        </p:grpSp>
        <p:sp>
          <p:nvSpPr>
            <p:cNvPr id="13" name="Арка 12"/>
            <p:cNvSpPr/>
            <p:nvPr/>
          </p:nvSpPr>
          <p:spPr>
            <a:xfrm rot="7081758">
              <a:off x="4717057" y="1793261"/>
              <a:ext cx="3209952" cy="3209952"/>
            </a:xfrm>
            <a:prstGeom prst="blockArc">
              <a:avLst>
                <a:gd name="adj1" fmla="val 10523716"/>
                <a:gd name="adj2" fmla="val 17395896"/>
                <a:gd name="adj3" fmla="val 14964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429259" y="1785926"/>
            <a:ext cx="42862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4863791"/>
            <a:ext cx="42862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2</a:t>
            </a:r>
            <a:endParaRPr lang="ru-RU" sz="44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7572396" y="3292155"/>
            <a:ext cx="428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3" y="1142984"/>
            <a:ext cx="3643338" cy="5143536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+mj-lt"/>
              <a:buAutoNum type="arabicPeriod"/>
              <a:defRPr/>
            </a:pPr>
            <a:r>
              <a:rPr lang="en-US" sz="1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This text right here is an example of a sample text. </a:t>
            </a:r>
            <a:r>
              <a:rPr lang="en-US" sz="1400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  <a:endParaRPr lang="en-US" sz="1400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+mj-lt"/>
              <a:buAutoNum type="arabicPeriod"/>
              <a:defRPr/>
            </a:pPr>
            <a:r>
              <a:rPr lang="en-US" sz="1400" b="1" dirty="0" smtClean="0">
                <a:solidFill>
                  <a:schemeClr val="accent6"/>
                </a:solidFill>
                <a:latin typeface="Georgia" pitchFamily="18" charset="0"/>
                <a:cs typeface="Times New Roman" pitchFamily="18" charset="0"/>
              </a:rPr>
              <a:t>All you have to do is to click on this sample text and paste your own one instead. This text right here is an example of a sample text. </a:t>
            </a:r>
          </a:p>
          <a:p>
            <a:pPr marL="228600" indent="-2286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+mj-lt"/>
              <a:buAutoNum type="arabicPeriod"/>
              <a:defRPr/>
            </a:pPr>
            <a:r>
              <a:rPr lang="en-US" sz="1400" b="1" dirty="0" smtClean="0">
                <a:solidFill>
                  <a:schemeClr val="accent4"/>
                </a:solidFill>
                <a:latin typeface="Georgia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8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5448300" y="1601434"/>
            <a:ext cx="3087715" cy="239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786446" y="2956346"/>
            <a:ext cx="2781526" cy="241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143636" y="4241979"/>
            <a:ext cx="2393406" cy="266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00034" y="1142984"/>
            <a:ext cx="2928958" cy="5000660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format as this sample.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you have to do is to click on this sample text and paste your own one instead. </a:t>
            </a:r>
            <a:endParaRPr 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text right here is an example of a sample text.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1653808"/>
            <a:ext cx="2643206" cy="1233509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case you want to place your own text instead of this sample please feel free to do so - your text will have the exact same style, size, color and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format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72263" y="4316077"/>
            <a:ext cx="1928827" cy="1428761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This text right here is an example of a sample </a:t>
            </a:r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text. All you have to do is to click on this sample text and paste your own one instead.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3030193"/>
            <a:ext cx="2286016" cy="1143009"/>
          </a:xfrm>
          <a:prstGeom prst="rect">
            <a:avLst/>
          </a:prstGeom>
          <a:noFill/>
          <a:ln w="19050">
            <a:noFill/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All you have to do is to click on this sample text and paste your own one instead. </a:t>
            </a:r>
          </a:p>
        </p:txBody>
      </p:sp>
      <p:grpSp>
        <p:nvGrpSpPr>
          <p:cNvPr id="2" name="Группа 19"/>
          <p:cNvGrpSpPr/>
          <p:nvPr/>
        </p:nvGrpSpPr>
        <p:grpSpPr>
          <a:xfrm>
            <a:off x="2928926" y="1529996"/>
            <a:ext cx="3214710" cy="4399334"/>
            <a:chOff x="3071802" y="1214422"/>
            <a:chExt cx="3386148" cy="4633945"/>
          </a:xfrm>
          <a:scene3d>
            <a:camera prst="perspectiveContrastingLeftFacing" fov="5400000">
              <a:rot lat="871184" lon="1998317" rev="21522417"/>
            </a:camera>
            <a:lightRig rig="threePt" dir="t">
              <a:rot lat="0" lon="0" rev="4800000"/>
            </a:lightRig>
          </a:scene3d>
        </p:grpSpPr>
        <p:sp>
          <p:nvSpPr>
            <p:cNvPr id="21" name="Трапеция 20"/>
            <p:cNvSpPr/>
            <p:nvPr/>
          </p:nvSpPr>
          <p:spPr>
            <a:xfrm>
              <a:off x="3643305" y="2786058"/>
              <a:ext cx="2243145" cy="1500198"/>
            </a:xfrm>
            <a:prstGeom prst="trapezoid">
              <a:avLst>
                <a:gd name="adj" fmla="val 37064"/>
              </a:avLst>
            </a:prstGeom>
            <a:solidFill>
              <a:schemeClr val="accent6"/>
            </a:solidFill>
            <a:ln>
              <a:noFill/>
            </a:ln>
            <a:sp3d extrusionH="1905000" prstMaterial="clear">
              <a:extrusionClr>
                <a:schemeClr val="accent6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Трапеция 21"/>
            <p:cNvSpPr/>
            <p:nvPr/>
          </p:nvSpPr>
          <p:spPr>
            <a:xfrm>
              <a:off x="3071802" y="4348169"/>
              <a:ext cx="3386148" cy="1500198"/>
            </a:xfrm>
            <a:prstGeom prst="trapezoid">
              <a:avLst>
                <a:gd name="adj" fmla="val 36429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  <a:sp3d extrusionH="1905000" prstMaterial="clear">
              <a:extrusionClr>
                <a:schemeClr val="bg1">
                  <a:lumMod val="50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Трапеция 22"/>
            <p:cNvSpPr/>
            <p:nvPr/>
          </p:nvSpPr>
          <p:spPr>
            <a:xfrm>
              <a:off x="4214810" y="1214422"/>
              <a:ext cx="1095383" cy="1500198"/>
            </a:xfrm>
            <a:prstGeom prst="trapezoid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sp3d extrusionH="1905000" prstMaterial="clear">
              <a:extrusionClr>
                <a:schemeClr val="accent4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9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/>
          <p:nvPr/>
        </p:nvGrpSpPr>
        <p:grpSpPr>
          <a:xfrm>
            <a:off x="1500166" y="1928802"/>
            <a:ext cx="2000264" cy="1412244"/>
            <a:chOff x="928662" y="2000240"/>
            <a:chExt cx="3071834" cy="2714644"/>
          </a:xfrm>
        </p:grpSpPr>
        <p:sp>
          <p:nvSpPr>
            <p:cNvPr id="19" name="Полилиния 18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3" name="Группа 25"/>
          <p:cNvGrpSpPr/>
          <p:nvPr/>
        </p:nvGrpSpPr>
        <p:grpSpPr>
          <a:xfrm flipH="1">
            <a:off x="5715008" y="1928802"/>
            <a:ext cx="2001600" cy="1412244"/>
            <a:chOff x="928662" y="2000240"/>
            <a:chExt cx="3071834" cy="2714644"/>
          </a:xfr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</p:grpSpPr>
        <p:sp>
          <p:nvSpPr>
            <p:cNvPr id="27" name="Полилиния 26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4" name="Группа 49"/>
          <p:cNvGrpSpPr/>
          <p:nvPr/>
        </p:nvGrpSpPr>
        <p:grpSpPr>
          <a:xfrm>
            <a:off x="4000496" y="1938327"/>
            <a:ext cx="1071570" cy="1419235"/>
            <a:chOff x="3929058" y="2366955"/>
            <a:chExt cx="1071570" cy="1776425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3"/>
              </a:gs>
            </a:gsLst>
            <a:lin ang="5400000" scaled="0"/>
          </a:gradFill>
        </p:grpSpPr>
        <p:sp>
          <p:nvSpPr>
            <p:cNvPr id="49" name="Прямоугольник 48"/>
            <p:cNvSpPr/>
            <p:nvPr/>
          </p:nvSpPr>
          <p:spPr>
            <a:xfrm>
              <a:off x="4248148" y="2366955"/>
              <a:ext cx="428628" cy="857256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3929058" y="2933700"/>
              <a:ext cx="1071570" cy="1209680"/>
            </a:xfrm>
            <a:custGeom>
              <a:avLst/>
              <a:gdLst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45324 h 1228730"/>
                <a:gd name="connsiteX1" fmla="*/ 267893 w 1071570"/>
                <a:gd name="connsiteY1" fmla="*/ 645324 h 1228730"/>
                <a:gd name="connsiteX2" fmla="*/ 315518 w 1071570"/>
                <a:gd name="connsiteY2" fmla="*/ 14284 h 1228730"/>
                <a:gd name="connsiteX3" fmla="*/ 765577 w 1071570"/>
                <a:gd name="connsiteY3" fmla="*/ 0 h 1228730"/>
                <a:gd name="connsiteX4" fmla="*/ 803678 w 1071570"/>
                <a:gd name="connsiteY4" fmla="*/ 645324 h 1228730"/>
                <a:gd name="connsiteX5" fmla="*/ 1071570 w 1071570"/>
                <a:gd name="connsiteY5" fmla="*/ 645324 h 1228730"/>
                <a:gd name="connsiteX6" fmla="*/ 535785 w 1071570"/>
                <a:gd name="connsiteY6" fmla="*/ 1228730 h 1228730"/>
                <a:gd name="connsiteX7" fmla="*/ 0 w 1071570"/>
                <a:gd name="connsiteY7" fmla="*/ 645324 h 1228730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765577 w 1071570"/>
                <a:gd name="connsiteY3" fmla="*/ 4766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291708 w 1071570"/>
                <a:gd name="connsiteY2" fmla="*/ 1905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70" h="1209680">
                  <a:moveTo>
                    <a:pt x="0" y="626274"/>
                  </a:moveTo>
                  <a:lnTo>
                    <a:pt x="267893" y="626274"/>
                  </a:lnTo>
                  <a:cubicBezTo>
                    <a:pt x="282181" y="417516"/>
                    <a:pt x="258375" y="13501"/>
                    <a:pt x="310758" y="0"/>
                  </a:cubicBezTo>
                  <a:lnTo>
                    <a:pt x="765577" y="0"/>
                  </a:lnTo>
                  <a:cubicBezTo>
                    <a:pt x="816375" y="51601"/>
                    <a:pt x="790978" y="417516"/>
                    <a:pt x="803678" y="626274"/>
                  </a:cubicBezTo>
                  <a:lnTo>
                    <a:pt x="1071570" y="626274"/>
                  </a:lnTo>
                  <a:lnTo>
                    <a:pt x="535785" y="1209680"/>
                  </a:lnTo>
                  <a:lnTo>
                    <a:pt x="0" y="626274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1 Samples</a:t>
            </a:r>
            <a:endParaRPr lang="ru-RU" dirty="0"/>
          </a:p>
        </p:txBody>
      </p:sp>
      <p:grpSp>
        <p:nvGrpSpPr>
          <p:cNvPr id="5" name="Группа 24"/>
          <p:cNvGrpSpPr/>
          <p:nvPr/>
        </p:nvGrpSpPr>
        <p:grpSpPr>
          <a:xfrm>
            <a:off x="500034" y="4143380"/>
            <a:ext cx="1915520" cy="1571636"/>
            <a:chOff x="928662" y="2000240"/>
            <a:chExt cx="3071834" cy="2714644"/>
          </a:xfrm>
          <a:solidFill>
            <a:schemeClr val="accent3"/>
          </a:solidFill>
        </p:grpSpPr>
        <p:sp>
          <p:nvSpPr>
            <p:cNvPr id="35" name="Полилиния 34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6" name="Группа 24"/>
          <p:cNvGrpSpPr/>
          <p:nvPr/>
        </p:nvGrpSpPr>
        <p:grpSpPr>
          <a:xfrm>
            <a:off x="1731440" y="4143380"/>
            <a:ext cx="1641875" cy="1571636"/>
            <a:chOff x="928662" y="2000240"/>
            <a:chExt cx="3071834" cy="2714644"/>
          </a:xfrm>
        </p:grpSpPr>
        <p:sp>
          <p:nvSpPr>
            <p:cNvPr id="63" name="Полилиния 62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7" name="Группа 49"/>
          <p:cNvGrpSpPr/>
          <p:nvPr/>
        </p:nvGrpSpPr>
        <p:grpSpPr>
          <a:xfrm>
            <a:off x="4057429" y="4135600"/>
            <a:ext cx="1026172" cy="1579416"/>
            <a:chOff x="3929058" y="2366955"/>
            <a:chExt cx="1071570" cy="1776425"/>
          </a:xfr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3"/>
              </a:gs>
            </a:gsLst>
            <a:lin ang="5400000" scaled="0"/>
          </a:gradFill>
        </p:grpSpPr>
        <p:sp>
          <p:nvSpPr>
            <p:cNvPr id="46" name="Прямоугольник 45"/>
            <p:cNvSpPr/>
            <p:nvPr/>
          </p:nvSpPr>
          <p:spPr>
            <a:xfrm>
              <a:off x="4248148" y="2366955"/>
              <a:ext cx="428628" cy="857256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3929058" y="2933700"/>
              <a:ext cx="1071570" cy="1209680"/>
            </a:xfrm>
            <a:custGeom>
              <a:avLst/>
              <a:gdLst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267893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803678 w 1071570"/>
                <a:gd name="connsiteY3" fmla="*/ 0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45324 h 1228730"/>
                <a:gd name="connsiteX1" fmla="*/ 267893 w 1071570"/>
                <a:gd name="connsiteY1" fmla="*/ 645324 h 1228730"/>
                <a:gd name="connsiteX2" fmla="*/ 315518 w 1071570"/>
                <a:gd name="connsiteY2" fmla="*/ 14284 h 1228730"/>
                <a:gd name="connsiteX3" fmla="*/ 765577 w 1071570"/>
                <a:gd name="connsiteY3" fmla="*/ 0 h 1228730"/>
                <a:gd name="connsiteX4" fmla="*/ 803678 w 1071570"/>
                <a:gd name="connsiteY4" fmla="*/ 645324 h 1228730"/>
                <a:gd name="connsiteX5" fmla="*/ 1071570 w 1071570"/>
                <a:gd name="connsiteY5" fmla="*/ 645324 h 1228730"/>
                <a:gd name="connsiteX6" fmla="*/ 535785 w 1071570"/>
                <a:gd name="connsiteY6" fmla="*/ 1228730 h 1228730"/>
                <a:gd name="connsiteX7" fmla="*/ 0 w 1071570"/>
                <a:gd name="connsiteY7" fmla="*/ 645324 h 1228730"/>
                <a:gd name="connsiteX0" fmla="*/ 0 w 1071570"/>
                <a:gd name="connsiteY0" fmla="*/ 631040 h 1214446"/>
                <a:gd name="connsiteX1" fmla="*/ 267893 w 1071570"/>
                <a:gd name="connsiteY1" fmla="*/ 631040 h 1214446"/>
                <a:gd name="connsiteX2" fmla="*/ 315518 w 1071570"/>
                <a:gd name="connsiteY2" fmla="*/ 0 h 1214446"/>
                <a:gd name="connsiteX3" fmla="*/ 765577 w 1071570"/>
                <a:gd name="connsiteY3" fmla="*/ 4766 h 1214446"/>
                <a:gd name="connsiteX4" fmla="*/ 803678 w 1071570"/>
                <a:gd name="connsiteY4" fmla="*/ 631040 h 1214446"/>
                <a:gd name="connsiteX5" fmla="*/ 1071570 w 1071570"/>
                <a:gd name="connsiteY5" fmla="*/ 631040 h 1214446"/>
                <a:gd name="connsiteX6" fmla="*/ 535785 w 1071570"/>
                <a:gd name="connsiteY6" fmla="*/ 1214446 h 1214446"/>
                <a:gd name="connsiteX7" fmla="*/ 0 w 1071570"/>
                <a:gd name="connsiteY7" fmla="*/ 631040 h 1214446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291708 w 1071570"/>
                <a:gd name="connsiteY2" fmla="*/ 1905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  <a:gd name="connsiteX0" fmla="*/ 0 w 1071570"/>
                <a:gd name="connsiteY0" fmla="*/ 626274 h 1209680"/>
                <a:gd name="connsiteX1" fmla="*/ 267893 w 1071570"/>
                <a:gd name="connsiteY1" fmla="*/ 626274 h 1209680"/>
                <a:gd name="connsiteX2" fmla="*/ 310758 w 1071570"/>
                <a:gd name="connsiteY2" fmla="*/ 0 h 1209680"/>
                <a:gd name="connsiteX3" fmla="*/ 765577 w 1071570"/>
                <a:gd name="connsiteY3" fmla="*/ 0 h 1209680"/>
                <a:gd name="connsiteX4" fmla="*/ 803678 w 1071570"/>
                <a:gd name="connsiteY4" fmla="*/ 626274 h 1209680"/>
                <a:gd name="connsiteX5" fmla="*/ 1071570 w 1071570"/>
                <a:gd name="connsiteY5" fmla="*/ 626274 h 1209680"/>
                <a:gd name="connsiteX6" fmla="*/ 535785 w 1071570"/>
                <a:gd name="connsiteY6" fmla="*/ 1209680 h 1209680"/>
                <a:gd name="connsiteX7" fmla="*/ 0 w 1071570"/>
                <a:gd name="connsiteY7" fmla="*/ 626274 h 120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70" h="1209680">
                  <a:moveTo>
                    <a:pt x="0" y="626274"/>
                  </a:moveTo>
                  <a:lnTo>
                    <a:pt x="267893" y="626274"/>
                  </a:lnTo>
                  <a:cubicBezTo>
                    <a:pt x="282181" y="417516"/>
                    <a:pt x="258375" y="13501"/>
                    <a:pt x="310758" y="0"/>
                  </a:cubicBezTo>
                  <a:lnTo>
                    <a:pt x="765577" y="0"/>
                  </a:lnTo>
                  <a:cubicBezTo>
                    <a:pt x="816375" y="51601"/>
                    <a:pt x="790978" y="417516"/>
                    <a:pt x="803678" y="626274"/>
                  </a:cubicBezTo>
                  <a:lnTo>
                    <a:pt x="1071570" y="626274"/>
                  </a:lnTo>
                  <a:lnTo>
                    <a:pt x="535785" y="1209680"/>
                  </a:lnTo>
                  <a:lnTo>
                    <a:pt x="0" y="626274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8" name="Группа 53"/>
          <p:cNvGrpSpPr/>
          <p:nvPr/>
        </p:nvGrpSpPr>
        <p:grpSpPr>
          <a:xfrm>
            <a:off x="2826054" y="4143380"/>
            <a:ext cx="1436610" cy="1571636"/>
            <a:chOff x="2786050" y="2357430"/>
            <a:chExt cx="1643042" cy="1767675"/>
          </a:xfrm>
        </p:grpSpPr>
        <p:sp>
          <p:nvSpPr>
            <p:cNvPr id="55" name="Полилиния 54"/>
            <p:cNvSpPr/>
            <p:nvPr/>
          </p:nvSpPr>
          <p:spPr>
            <a:xfrm flipH="1">
              <a:off x="3571868" y="2357430"/>
              <a:ext cx="857224" cy="1076107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571472 w 1448067"/>
                <a:gd name="connsiteY3" fmla="*/ 862014 h 866775"/>
                <a:gd name="connsiteX4" fmla="*/ 0 w 1448067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450799 w 1448067"/>
                <a:gd name="connsiteY3" fmla="*/ 862014 h 866775"/>
                <a:gd name="connsiteX4" fmla="*/ 0 w 1448067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067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128998" y="866775"/>
                    <a:pt x="1448067" y="862014"/>
                  </a:cubicBezTo>
                  <a:lnTo>
                    <a:pt x="450799" y="862014"/>
                  </a:lnTo>
                  <a:cubicBezTo>
                    <a:pt x="150787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3286116" y="2869125"/>
              <a:ext cx="834008" cy="564412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341790"/>
                <a:gd name="connsiteY0" fmla="*/ 4758 h 866775"/>
                <a:gd name="connsiteX1" fmla="*/ 770318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  <a:gd name="connsiteX0" fmla="*/ 0 w 1341790"/>
                <a:gd name="connsiteY0" fmla="*/ 4758 h 866775"/>
                <a:gd name="connsiteX1" fmla="*/ 1000132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790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022721" y="866775"/>
                    <a:pt x="1341790" y="862014"/>
                  </a:cubicBezTo>
                  <a:lnTo>
                    <a:pt x="341658" y="862014"/>
                  </a:lnTo>
                  <a:cubicBezTo>
                    <a:pt x="41646" y="857250"/>
                    <a:pt x="309571" y="0"/>
                    <a:pt x="0" y="4758"/>
                  </a:cubicBez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2786050" y="2869125"/>
              <a:ext cx="1162944" cy="1255980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798494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785949"/>
                <a:gd name="connsiteY0" fmla="*/ 1035851 h 1928826"/>
                <a:gd name="connsiteX1" fmla="*/ 446488 w 1785949"/>
                <a:gd name="connsiteY1" fmla="*/ 1035851 h 1928826"/>
                <a:gd name="connsiteX2" fmla="*/ 798494 w 1785949"/>
                <a:gd name="connsiteY2" fmla="*/ 0 h 1928826"/>
                <a:gd name="connsiteX3" fmla="*/ 1691469 w 1785949"/>
                <a:gd name="connsiteY3" fmla="*/ 0 h 1928826"/>
                <a:gd name="connsiteX4" fmla="*/ 1339463 w 1785949"/>
                <a:gd name="connsiteY4" fmla="*/ 1035851 h 1928826"/>
                <a:gd name="connsiteX5" fmla="*/ 1785950 w 1785949"/>
                <a:gd name="connsiteY5" fmla="*/ 1035851 h 1928826"/>
                <a:gd name="connsiteX6" fmla="*/ 892975 w 1785949"/>
                <a:gd name="connsiteY6" fmla="*/ 1928826 h 1928826"/>
                <a:gd name="connsiteX7" fmla="*/ 0 w 1785949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49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498481" y="7144"/>
                    <a:pt x="798494" y="0"/>
                  </a:cubicBezTo>
                  <a:lnTo>
                    <a:pt x="1691469" y="0"/>
                  </a:lnTo>
                  <a:cubicBezTo>
                    <a:pt x="1391457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9" name="Группа 24"/>
          <p:cNvGrpSpPr/>
          <p:nvPr/>
        </p:nvGrpSpPr>
        <p:grpSpPr>
          <a:xfrm flipH="1">
            <a:off x="6657064" y="4143380"/>
            <a:ext cx="1916800" cy="1571636"/>
            <a:chOff x="928662" y="2000240"/>
            <a:chExt cx="3071834" cy="2714644"/>
          </a:xfr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65000"/>
                </a:schemeClr>
              </a:gs>
            </a:gsLst>
            <a:lin ang="5400000" scaled="0"/>
          </a:gradFill>
        </p:grpSpPr>
        <p:sp>
          <p:nvSpPr>
            <p:cNvPr id="67" name="Полилиния 66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10" name="Группа 24"/>
          <p:cNvGrpSpPr/>
          <p:nvPr/>
        </p:nvGrpSpPr>
        <p:grpSpPr>
          <a:xfrm flipH="1">
            <a:off x="5767715" y="4143380"/>
            <a:ext cx="1641001" cy="1571636"/>
            <a:chOff x="928662" y="2000240"/>
            <a:chExt cx="3071834" cy="2714644"/>
          </a:xfr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65000"/>
                </a:schemeClr>
              </a:gs>
            </a:gsLst>
            <a:lin ang="5400000" scaled="0"/>
          </a:gradFill>
        </p:grpSpPr>
        <p:sp>
          <p:nvSpPr>
            <p:cNvPr id="71" name="Полилиния 70"/>
            <p:cNvSpPr/>
            <p:nvPr/>
          </p:nvSpPr>
          <p:spPr>
            <a:xfrm flipH="1">
              <a:off x="2571736" y="2000240"/>
              <a:ext cx="1428760" cy="1652593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1928826" y="2786058"/>
              <a:ext cx="1500166" cy="866775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1604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252535" y="866775"/>
                    <a:pt x="1571604" y="862014"/>
                  </a:cubicBezTo>
                  <a:lnTo>
                    <a:pt x="571472" y="862014"/>
                  </a:lnTo>
                  <a:cubicBezTo>
                    <a:pt x="271460" y="857250"/>
                    <a:pt x="309571" y="0"/>
                    <a:pt x="0" y="4758"/>
                  </a:cubicBez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928662" y="2786058"/>
              <a:ext cx="1910935" cy="1928826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0935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717947" y="7144"/>
                    <a:pt x="1017960" y="0"/>
                  </a:cubicBezTo>
                  <a:lnTo>
                    <a:pt x="1910935" y="0"/>
                  </a:lnTo>
                  <a:cubicBezTo>
                    <a:pt x="1610923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11" name="Группа 73"/>
          <p:cNvGrpSpPr/>
          <p:nvPr/>
        </p:nvGrpSpPr>
        <p:grpSpPr>
          <a:xfrm flipH="1">
            <a:off x="4877407" y="4143380"/>
            <a:ext cx="1437600" cy="1571636"/>
            <a:chOff x="2786050" y="2357430"/>
            <a:chExt cx="1643042" cy="1767675"/>
          </a:xfrm>
          <a:gradFill>
            <a:gsLst>
              <a:gs pos="0">
                <a:schemeClr val="bg2">
                  <a:lumMod val="85000"/>
                </a:schemeClr>
              </a:gs>
              <a:gs pos="100000">
                <a:schemeClr val="bg2">
                  <a:lumMod val="65000"/>
                </a:schemeClr>
              </a:gs>
            </a:gsLst>
            <a:lin ang="5400000" scaled="0"/>
          </a:gradFill>
        </p:grpSpPr>
        <p:sp>
          <p:nvSpPr>
            <p:cNvPr id="75" name="Полилиния 74"/>
            <p:cNvSpPr/>
            <p:nvPr/>
          </p:nvSpPr>
          <p:spPr>
            <a:xfrm flipH="1">
              <a:off x="3571868" y="2357430"/>
              <a:ext cx="857224" cy="1076107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571472 w 1448067"/>
                <a:gd name="connsiteY3" fmla="*/ 862014 h 866775"/>
                <a:gd name="connsiteX4" fmla="*/ 0 w 1448067"/>
                <a:gd name="connsiteY4" fmla="*/ 4758 h 866775"/>
                <a:gd name="connsiteX0" fmla="*/ 0 w 1448067"/>
                <a:gd name="connsiteY0" fmla="*/ 4758 h 866775"/>
                <a:gd name="connsiteX1" fmla="*/ 1000132 w 1448067"/>
                <a:gd name="connsiteY1" fmla="*/ 4758 h 866775"/>
                <a:gd name="connsiteX2" fmla="*/ 1448067 w 1448067"/>
                <a:gd name="connsiteY2" fmla="*/ 862014 h 866775"/>
                <a:gd name="connsiteX3" fmla="*/ 450799 w 1448067"/>
                <a:gd name="connsiteY3" fmla="*/ 862014 h 866775"/>
                <a:gd name="connsiteX4" fmla="*/ 0 w 1448067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067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128998" y="866775"/>
                    <a:pt x="1448067" y="862014"/>
                  </a:cubicBezTo>
                  <a:lnTo>
                    <a:pt x="450799" y="862014"/>
                  </a:lnTo>
                  <a:cubicBezTo>
                    <a:pt x="150787" y="857250"/>
                    <a:pt x="309571" y="0"/>
                    <a:pt x="0" y="4758"/>
                  </a:cubicBez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3286116" y="2869125"/>
              <a:ext cx="834008" cy="564412"/>
            </a:xfrm>
            <a:custGeom>
              <a:avLst/>
              <a:gdLst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0 w 1000132"/>
                <a:gd name="connsiteY3" fmla="*/ 857256 h 857256"/>
                <a:gd name="connsiteX4" fmla="*/ 0 w 1000132"/>
                <a:gd name="connsiteY4" fmla="*/ 0 h 857256"/>
                <a:gd name="connsiteX0" fmla="*/ 0 w 1000132"/>
                <a:gd name="connsiteY0" fmla="*/ 0 h 857256"/>
                <a:gd name="connsiteX1" fmla="*/ 1000132 w 1000132"/>
                <a:gd name="connsiteY1" fmla="*/ 0 h 857256"/>
                <a:gd name="connsiteX2" fmla="*/ 1000132 w 1000132"/>
                <a:gd name="connsiteY2" fmla="*/ 857256 h 857256"/>
                <a:gd name="connsiteX3" fmla="*/ 571472 w 1000132"/>
                <a:gd name="connsiteY3" fmla="*/ 857256 h 857256"/>
                <a:gd name="connsiteX4" fmla="*/ 0 w 1000132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57256"/>
                <a:gd name="connsiteX1" fmla="*/ 1000132 w 1571604"/>
                <a:gd name="connsiteY1" fmla="*/ 0 h 857256"/>
                <a:gd name="connsiteX2" fmla="*/ 1571604 w 1571604"/>
                <a:gd name="connsiteY2" fmla="*/ 857256 h 857256"/>
                <a:gd name="connsiteX3" fmla="*/ 571472 w 1571604"/>
                <a:gd name="connsiteY3" fmla="*/ 857256 h 857256"/>
                <a:gd name="connsiteX4" fmla="*/ 0 w 1571604"/>
                <a:gd name="connsiteY4" fmla="*/ 0 h 857256"/>
                <a:gd name="connsiteX0" fmla="*/ 0 w 1571604"/>
                <a:gd name="connsiteY0" fmla="*/ 0 h 862017"/>
                <a:gd name="connsiteX1" fmla="*/ 1000132 w 1571604"/>
                <a:gd name="connsiteY1" fmla="*/ 0 h 862017"/>
                <a:gd name="connsiteX2" fmla="*/ 1571604 w 1571604"/>
                <a:gd name="connsiteY2" fmla="*/ 857256 h 862017"/>
                <a:gd name="connsiteX3" fmla="*/ 571472 w 1571604"/>
                <a:gd name="connsiteY3" fmla="*/ 857256 h 862017"/>
                <a:gd name="connsiteX4" fmla="*/ 0 w 1571604"/>
                <a:gd name="connsiteY4" fmla="*/ 0 h 862017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571604"/>
                <a:gd name="connsiteY0" fmla="*/ 4758 h 866775"/>
                <a:gd name="connsiteX1" fmla="*/ 1000132 w 1571604"/>
                <a:gd name="connsiteY1" fmla="*/ 4758 h 866775"/>
                <a:gd name="connsiteX2" fmla="*/ 1571604 w 1571604"/>
                <a:gd name="connsiteY2" fmla="*/ 862014 h 866775"/>
                <a:gd name="connsiteX3" fmla="*/ 571472 w 1571604"/>
                <a:gd name="connsiteY3" fmla="*/ 862014 h 866775"/>
                <a:gd name="connsiteX4" fmla="*/ 0 w 1571604"/>
                <a:gd name="connsiteY4" fmla="*/ 4758 h 866775"/>
                <a:gd name="connsiteX0" fmla="*/ 0 w 1341790"/>
                <a:gd name="connsiteY0" fmla="*/ 4758 h 866775"/>
                <a:gd name="connsiteX1" fmla="*/ 770318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  <a:gd name="connsiteX0" fmla="*/ 0 w 1341790"/>
                <a:gd name="connsiteY0" fmla="*/ 4758 h 866775"/>
                <a:gd name="connsiteX1" fmla="*/ 1000132 w 1341790"/>
                <a:gd name="connsiteY1" fmla="*/ 4758 h 866775"/>
                <a:gd name="connsiteX2" fmla="*/ 1341790 w 1341790"/>
                <a:gd name="connsiteY2" fmla="*/ 862014 h 866775"/>
                <a:gd name="connsiteX3" fmla="*/ 341658 w 1341790"/>
                <a:gd name="connsiteY3" fmla="*/ 862014 h 866775"/>
                <a:gd name="connsiteX4" fmla="*/ 0 w 1341790"/>
                <a:gd name="connsiteY4" fmla="*/ 4758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1790" h="866775">
                  <a:moveTo>
                    <a:pt x="0" y="4758"/>
                  </a:moveTo>
                  <a:lnTo>
                    <a:pt x="1000132" y="4758"/>
                  </a:lnTo>
                  <a:cubicBezTo>
                    <a:pt x="1285904" y="9533"/>
                    <a:pt x="1022721" y="866775"/>
                    <a:pt x="1341790" y="862014"/>
                  </a:cubicBezTo>
                  <a:lnTo>
                    <a:pt x="341658" y="862014"/>
                  </a:lnTo>
                  <a:cubicBezTo>
                    <a:pt x="41646" y="857250"/>
                    <a:pt x="309571" y="0"/>
                    <a:pt x="0" y="4758"/>
                  </a:cubicBez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2786050" y="2869125"/>
              <a:ext cx="1162944" cy="1255980"/>
            </a:xfrm>
            <a:custGeom>
              <a:avLst/>
              <a:gdLst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446488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785950"/>
                <a:gd name="connsiteY0" fmla="*/ 1035851 h 1928826"/>
                <a:gd name="connsiteX1" fmla="*/ 446488 w 1785950"/>
                <a:gd name="connsiteY1" fmla="*/ 1035851 h 1928826"/>
                <a:gd name="connsiteX2" fmla="*/ 1017960 w 1785950"/>
                <a:gd name="connsiteY2" fmla="*/ 0 h 1928826"/>
                <a:gd name="connsiteX3" fmla="*/ 1339463 w 1785950"/>
                <a:gd name="connsiteY3" fmla="*/ 0 h 1928826"/>
                <a:gd name="connsiteX4" fmla="*/ 1339463 w 1785950"/>
                <a:gd name="connsiteY4" fmla="*/ 1035851 h 1928826"/>
                <a:gd name="connsiteX5" fmla="*/ 1785950 w 1785950"/>
                <a:gd name="connsiteY5" fmla="*/ 1035851 h 1928826"/>
                <a:gd name="connsiteX6" fmla="*/ 892975 w 1785950"/>
                <a:gd name="connsiteY6" fmla="*/ 1928826 h 1928826"/>
                <a:gd name="connsiteX7" fmla="*/ 0 w 1785950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1017960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910935"/>
                <a:gd name="connsiteY0" fmla="*/ 1035851 h 1928826"/>
                <a:gd name="connsiteX1" fmla="*/ 446488 w 1910935"/>
                <a:gd name="connsiteY1" fmla="*/ 1035851 h 1928826"/>
                <a:gd name="connsiteX2" fmla="*/ 798494 w 1910935"/>
                <a:gd name="connsiteY2" fmla="*/ 0 h 1928826"/>
                <a:gd name="connsiteX3" fmla="*/ 1910935 w 1910935"/>
                <a:gd name="connsiteY3" fmla="*/ 0 h 1928826"/>
                <a:gd name="connsiteX4" fmla="*/ 1339463 w 1910935"/>
                <a:gd name="connsiteY4" fmla="*/ 1035851 h 1928826"/>
                <a:gd name="connsiteX5" fmla="*/ 1785950 w 1910935"/>
                <a:gd name="connsiteY5" fmla="*/ 1035851 h 1928826"/>
                <a:gd name="connsiteX6" fmla="*/ 892975 w 1910935"/>
                <a:gd name="connsiteY6" fmla="*/ 1928826 h 1928826"/>
                <a:gd name="connsiteX7" fmla="*/ 0 w 1910935"/>
                <a:gd name="connsiteY7" fmla="*/ 1035851 h 1928826"/>
                <a:gd name="connsiteX0" fmla="*/ 0 w 1785949"/>
                <a:gd name="connsiteY0" fmla="*/ 1035851 h 1928826"/>
                <a:gd name="connsiteX1" fmla="*/ 446488 w 1785949"/>
                <a:gd name="connsiteY1" fmla="*/ 1035851 h 1928826"/>
                <a:gd name="connsiteX2" fmla="*/ 798494 w 1785949"/>
                <a:gd name="connsiteY2" fmla="*/ 0 h 1928826"/>
                <a:gd name="connsiteX3" fmla="*/ 1691469 w 1785949"/>
                <a:gd name="connsiteY3" fmla="*/ 0 h 1928826"/>
                <a:gd name="connsiteX4" fmla="*/ 1339463 w 1785949"/>
                <a:gd name="connsiteY4" fmla="*/ 1035851 h 1928826"/>
                <a:gd name="connsiteX5" fmla="*/ 1785950 w 1785949"/>
                <a:gd name="connsiteY5" fmla="*/ 1035851 h 1928826"/>
                <a:gd name="connsiteX6" fmla="*/ 892975 w 1785949"/>
                <a:gd name="connsiteY6" fmla="*/ 1928826 h 1928826"/>
                <a:gd name="connsiteX7" fmla="*/ 0 w 1785949"/>
                <a:gd name="connsiteY7" fmla="*/ 1035851 h 1928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85949" h="1928826">
                  <a:moveTo>
                    <a:pt x="0" y="1035851"/>
                  </a:moveTo>
                  <a:lnTo>
                    <a:pt x="446488" y="1035851"/>
                  </a:lnTo>
                  <a:cubicBezTo>
                    <a:pt x="441733" y="704850"/>
                    <a:pt x="498481" y="7144"/>
                    <a:pt x="798494" y="0"/>
                  </a:cubicBezTo>
                  <a:lnTo>
                    <a:pt x="1691469" y="0"/>
                  </a:lnTo>
                  <a:cubicBezTo>
                    <a:pt x="1391457" y="2378"/>
                    <a:pt x="1353752" y="642937"/>
                    <a:pt x="1339463" y="1035851"/>
                  </a:cubicBezTo>
                  <a:lnTo>
                    <a:pt x="1785950" y="1035851"/>
                  </a:lnTo>
                  <a:lnTo>
                    <a:pt x="892975" y="1928826"/>
                  </a:lnTo>
                  <a:lnTo>
                    <a:pt x="0" y="1035851"/>
                  </a:lnTo>
                  <a:close/>
                </a:path>
              </a:pathLst>
            </a:cu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024" y="190500"/>
            <a:ext cx="6419867" cy="666732"/>
          </a:xfrm>
        </p:spPr>
        <p:txBody>
          <a:bodyPr/>
          <a:lstStyle/>
          <a:p>
            <a:r>
              <a:rPr lang="en-US" sz="3100" dirty="0" smtClean="0"/>
              <a:t>Sample slide</a:t>
            </a:r>
            <a:endParaRPr lang="ru-RU" sz="3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66750" y="2400300"/>
            <a:ext cx="7905778" cy="3814782"/>
          </a:xfrm>
        </p:spPr>
        <p:txBody>
          <a:bodyPr/>
          <a:lstStyle/>
          <a:p>
            <a:pPr lvl="0">
              <a:buNone/>
            </a:pPr>
            <a:r>
              <a:rPr lang="en-US" sz="8000" b="1" dirty="0" smtClean="0">
                <a:solidFill>
                  <a:schemeClr val="accent4"/>
                </a:solidFill>
              </a:rPr>
              <a:t>First </a:t>
            </a:r>
            <a:r>
              <a:rPr lang="en-US" sz="8000" dirty="0" smtClean="0">
                <a:solidFill>
                  <a:schemeClr val="tx2"/>
                </a:solidFill>
              </a:rPr>
              <a:t>level</a:t>
            </a:r>
          </a:p>
          <a:p>
            <a:pPr lvl="0">
              <a:lnSpc>
                <a:spcPct val="50000"/>
              </a:lnSpc>
              <a:buNone/>
            </a:pPr>
            <a:r>
              <a:rPr lang="en-US" sz="5300" b="1" dirty="0" smtClean="0">
                <a:solidFill>
                  <a:schemeClr val="accent6"/>
                </a:solidFill>
              </a:rPr>
              <a:t>Second </a:t>
            </a:r>
            <a:r>
              <a:rPr lang="en-US" sz="5300" dirty="0" smtClean="0">
                <a:solidFill>
                  <a:schemeClr val="tx2"/>
                </a:solidFill>
              </a:rPr>
              <a:t>level</a:t>
            </a:r>
          </a:p>
          <a:p>
            <a:pPr lvl="0">
              <a:lnSpc>
                <a:spcPct val="80000"/>
              </a:lnSpc>
              <a:buNone/>
            </a:pPr>
            <a:r>
              <a:rPr lang="en-US" sz="4200" b="1" dirty="0" smtClean="0">
                <a:solidFill>
                  <a:schemeClr val="accent1"/>
                </a:solidFill>
              </a:rPr>
              <a:t>Third</a:t>
            </a:r>
            <a:r>
              <a:rPr lang="en-US" sz="4200" dirty="0" smtClean="0">
                <a:solidFill>
                  <a:schemeClr val="tx2"/>
                </a:solidFill>
              </a:rPr>
              <a:t> level</a:t>
            </a:r>
          </a:p>
          <a:p>
            <a:pPr lvl="0"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Fourth</a:t>
            </a:r>
            <a:r>
              <a:rPr lang="en-US" sz="2800" dirty="0" smtClean="0">
                <a:solidFill>
                  <a:schemeClr val="tx2"/>
                </a:solidFill>
              </a:rPr>
              <a:t> level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1800" b="1" dirty="0" smtClean="0">
                <a:solidFill>
                  <a:schemeClr val="accent3"/>
                </a:solidFill>
              </a:rPr>
              <a:t>Fifth</a:t>
            </a:r>
            <a:r>
              <a:rPr lang="en-US" sz="1800" dirty="0" smtClean="0">
                <a:solidFill>
                  <a:schemeClr val="tx2"/>
                </a:solidFill>
              </a:rPr>
              <a:t> level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57224" y="1219200"/>
            <a:ext cx="6557981" cy="120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Times New Roman" pitchFamily="18" charset="0"/>
              </a:rPr>
              <a:t>Placeholder</a:t>
            </a:r>
          </a:p>
          <a:p>
            <a:pPr marL="342900" marR="0" lvl="0" indent="-342900" algn="l" defTabSz="914400" rtl="0" eaLnBrk="0" fontAlgn="base" latinLnBrk="0" hangingPunct="0">
              <a:lnSpc>
                <a:spcPct val="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3600" dirty="0" smtClean="0">
                <a:latin typeface="Georgia" pitchFamily="18" charset="0"/>
                <a:cs typeface="Times New Roman" pitchFamily="18" charset="0"/>
              </a:rPr>
              <a:t>for your own </a:t>
            </a:r>
            <a:r>
              <a:rPr lang="en-US" sz="3600" dirty="0" err="1" smtClean="0">
                <a:latin typeface="Georgia" pitchFamily="18" charset="0"/>
                <a:cs typeface="Times New Roman" pitchFamily="18" charset="0"/>
              </a:rPr>
              <a:t>subheadline</a:t>
            </a:r>
            <a:r>
              <a:rPr lang="en-US" sz="3600" dirty="0" smtClean="0">
                <a:latin typeface="Georgia" pitchFamily="18" charset="0"/>
                <a:cs typeface="Times New Roman" pitchFamily="18" charset="0"/>
              </a:rPr>
              <a:t> </a:t>
            </a:r>
            <a:endParaRPr kumimoji="0" lang="en-US" sz="36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3 Samples</a:t>
            </a:r>
            <a:endParaRPr lang="en-US" dirty="0"/>
          </a:p>
        </p:txBody>
      </p:sp>
      <p:sp>
        <p:nvSpPr>
          <p:cNvPr id="9" name="Круговая стрелка 8"/>
          <p:cNvSpPr/>
          <p:nvPr/>
        </p:nvSpPr>
        <p:spPr>
          <a:xfrm rot="16200000">
            <a:off x="805490" y="1948506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4565141"/>
              <a:gd name="adj5" fmla="val 13194"/>
            </a:avLst>
          </a:prstGeom>
          <a:solidFill>
            <a:schemeClr val="accent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5" name="Круговая стрелка 14"/>
          <p:cNvSpPr/>
          <p:nvPr/>
        </p:nvSpPr>
        <p:spPr>
          <a:xfrm rot="16200000">
            <a:off x="4679310" y="1877069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6182629"/>
              <a:gd name="adj5" fmla="val 13194"/>
            </a:avLst>
          </a:prstGeom>
          <a:solidFill>
            <a:schemeClr val="accent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6" name="Круговая стрелка 15"/>
          <p:cNvSpPr/>
          <p:nvPr/>
        </p:nvSpPr>
        <p:spPr>
          <a:xfrm>
            <a:off x="4679310" y="1877069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6182629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7" name="Круговая стрелка 16"/>
          <p:cNvSpPr/>
          <p:nvPr/>
        </p:nvSpPr>
        <p:spPr>
          <a:xfrm rot="5400000">
            <a:off x="4679310" y="1877068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6182629"/>
              <a:gd name="adj5" fmla="val 13194"/>
            </a:avLst>
          </a:prstGeom>
          <a:solidFill>
            <a:schemeClr val="accent4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8" name="Круговая стрелка 17"/>
          <p:cNvSpPr/>
          <p:nvPr/>
        </p:nvSpPr>
        <p:spPr>
          <a:xfrm rot="10800000">
            <a:off x="4679310" y="1877068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6182629"/>
              <a:gd name="adj5" fmla="val 13194"/>
            </a:avLst>
          </a:prstGeom>
          <a:solidFill>
            <a:schemeClr val="accent5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0" name="Круговая стрелка 9"/>
          <p:cNvSpPr/>
          <p:nvPr/>
        </p:nvSpPr>
        <p:spPr>
          <a:xfrm rot="1800000">
            <a:off x="805490" y="1948506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4565141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11" name="Круговая стрелка 10"/>
          <p:cNvSpPr/>
          <p:nvPr/>
        </p:nvSpPr>
        <p:spPr>
          <a:xfrm rot="9000000">
            <a:off x="808360" y="1951377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4565141"/>
              <a:gd name="adj5" fmla="val 13194"/>
            </a:avLst>
          </a:prstGeom>
          <a:solidFill>
            <a:schemeClr val="accent5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3 Samples</a:t>
            </a:r>
            <a:endParaRPr lang="en-US" dirty="0"/>
          </a:p>
        </p:txBody>
      </p:sp>
      <p:sp>
        <p:nvSpPr>
          <p:cNvPr id="12" name="Круговая стрелка 11"/>
          <p:cNvSpPr/>
          <p:nvPr/>
        </p:nvSpPr>
        <p:spPr>
          <a:xfrm rot="4320000">
            <a:off x="718332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247748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3" name="Круговая стрелка 12"/>
          <p:cNvSpPr/>
          <p:nvPr/>
        </p:nvSpPr>
        <p:spPr>
          <a:xfrm>
            <a:off x="718332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217950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Круговая стрелка 19"/>
          <p:cNvSpPr/>
          <p:nvPr/>
        </p:nvSpPr>
        <p:spPr>
          <a:xfrm rot="8640000">
            <a:off x="718332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215896"/>
              <a:gd name="adj5" fmla="val 13194"/>
            </a:avLst>
          </a:prstGeom>
          <a:solidFill>
            <a:schemeClr val="accent4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Круговая стрелка 20"/>
          <p:cNvSpPr/>
          <p:nvPr/>
        </p:nvSpPr>
        <p:spPr>
          <a:xfrm rot="12960000">
            <a:off x="718332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270128"/>
              <a:gd name="adj5" fmla="val 13194"/>
            </a:avLst>
          </a:prstGeom>
          <a:solidFill>
            <a:schemeClr val="accent5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2" name="Круговая стрелка 21"/>
          <p:cNvSpPr/>
          <p:nvPr/>
        </p:nvSpPr>
        <p:spPr>
          <a:xfrm rot="17280000">
            <a:off x="718332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7243764"/>
              <a:gd name="adj5" fmla="val 13194"/>
            </a:avLst>
          </a:prstGeom>
          <a:solidFill>
            <a:schemeClr val="accent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>
            <a:off x="4843145" y="1874860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432290"/>
              <a:gd name="adj5" fmla="val 13194"/>
            </a:avLst>
          </a:prstGeom>
          <a:solidFill>
            <a:schemeClr val="accent1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8" name="Круговая стрелка 27"/>
          <p:cNvSpPr/>
          <p:nvPr/>
        </p:nvSpPr>
        <p:spPr>
          <a:xfrm rot="306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492729"/>
              <a:gd name="adj5" fmla="val 13194"/>
            </a:avLst>
          </a:prstGeom>
          <a:solidFill>
            <a:schemeClr val="accent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9" name="Круговая стрелка 28"/>
          <p:cNvSpPr/>
          <p:nvPr/>
        </p:nvSpPr>
        <p:spPr>
          <a:xfrm rot="612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537335"/>
              <a:gd name="adj5" fmla="val 13194"/>
            </a:avLst>
          </a:prstGeom>
          <a:solidFill>
            <a:schemeClr val="accent3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0" name="Круговая стрелка 29"/>
          <p:cNvSpPr/>
          <p:nvPr/>
        </p:nvSpPr>
        <p:spPr>
          <a:xfrm rot="924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449893"/>
              <a:gd name="adj5" fmla="val 13194"/>
            </a:avLst>
          </a:prstGeom>
          <a:solidFill>
            <a:schemeClr val="accent4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1" name="Круговая стрелка 30"/>
          <p:cNvSpPr/>
          <p:nvPr/>
        </p:nvSpPr>
        <p:spPr>
          <a:xfrm rot="1230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495843"/>
              <a:gd name="adj5" fmla="val 13194"/>
            </a:avLst>
          </a:prstGeom>
          <a:solidFill>
            <a:schemeClr val="accent5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2" name="Круговая стрелка 31"/>
          <p:cNvSpPr/>
          <p:nvPr/>
        </p:nvSpPr>
        <p:spPr>
          <a:xfrm rot="1536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506423"/>
              <a:gd name="adj5" fmla="val 13194"/>
            </a:avLst>
          </a:prstGeom>
          <a:solidFill>
            <a:schemeClr val="accent6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3" name="Круговая стрелка 32"/>
          <p:cNvSpPr/>
          <p:nvPr/>
        </p:nvSpPr>
        <p:spPr>
          <a:xfrm rot="18480000">
            <a:off x="4839161" y="1878844"/>
            <a:ext cx="3620763" cy="3620763"/>
          </a:xfrm>
          <a:prstGeom prst="circularArrow">
            <a:avLst>
              <a:gd name="adj1" fmla="val 16116"/>
              <a:gd name="adj2" fmla="val 1022403"/>
              <a:gd name="adj3" fmla="val 20430718"/>
              <a:gd name="adj4" fmla="val 18425610"/>
              <a:gd name="adj5" fmla="val 13194"/>
            </a:avLst>
          </a:prstGeom>
          <a:solidFill>
            <a:schemeClr val="bg2">
              <a:lumMod val="6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 4"/>
          <p:cNvSpPr/>
          <p:nvPr/>
        </p:nvSpPr>
        <p:spPr>
          <a:xfrm>
            <a:off x="5052687" y="3412096"/>
            <a:ext cx="807102" cy="80215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6670" tIns="26670" rIns="26670" bIns="26670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100" kern="1200">
              <a:latin typeface="Georgia" pitchFamily="18" charset="0"/>
            </a:endParaRPr>
          </a:p>
        </p:txBody>
      </p:sp>
      <p:sp>
        <p:nvSpPr>
          <p:cNvPr id="97" name="Заголовок 9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4 Samples</a:t>
            </a:r>
            <a:endParaRPr lang="ru-RU" dirty="0"/>
          </a:p>
        </p:txBody>
      </p:sp>
      <p:grpSp>
        <p:nvGrpSpPr>
          <p:cNvPr id="2" name="Группа 65"/>
          <p:cNvGrpSpPr/>
          <p:nvPr/>
        </p:nvGrpSpPr>
        <p:grpSpPr>
          <a:xfrm>
            <a:off x="571472" y="1571612"/>
            <a:ext cx="4857784" cy="2287809"/>
            <a:chOff x="1300140" y="2500308"/>
            <a:chExt cx="5849047" cy="2754650"/>
          </a:xfrm>
          <a:scene3d>
            <a:camera prst="orthographicFront">
              <a:rot lat="0" lon="1800000" rev="0"/>
            </a:camera>
            <a:lightRig rig="threePt" dir="t"/>
          </a:scene3d>
        </p:grpSpPr>
        <p:grpSp>
          <p:nvGrpSpPr>
            <p:cNvPr id="3" name="Группа 59"/>
            <p:cNvGrpSpPr/>
            <p:nvPr/>
          </p:nvGrpSpPr>
          <p:grpSpPr>
            <a:xfrm>
              <a:off x="1300137" y="2573650"/>
              <a:ext cx="1385600" cy="1357321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135" name="Трапеция 134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" name="Трапеция 135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Трапеция 136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" name="Трапеция 137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Трапеция 138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" name="Трапеция 139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Трапеция 140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" name="Трапеция 141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" name="Трапеция 142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" name="Трапеция 143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" name="Трапеция 144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6" name="Трапеция 145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" name="Трапеция 146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" name="Трапеция 147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Кольцо 148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Группа 43"/>
            <p:cNvGrpSpPr/>
            <p:nvPr/>
          </p:nvGrpSpPr>
          <p:grpSpPr>
            <a:xfrm>
              <a:off x="2088814" y="3607882"/>
              <a:ext cx="1551873" cy="1520203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120" name="Трапеция 119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" name="Трапеция 12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Трапеция 12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" name="Трапеция 122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" name="Трапеция 123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" name="Трапеция 124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" name="Трапеция 125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" name="Трапеция 126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" name="Трапеция 127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" name="Трапеция 128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" name="Трапеция 129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" name="Трапеция 130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" name="Трапеция 131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Трапеция 132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" name="Кольцо 133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Группа 27"/>
            <p:cNvGrpSpPr/>
            <p:nvPr/>
          </p:nvGrpSpPr>
          <p:grpSpPr>
            <a:xfrm>
              <a:off x="3262423" y="2500306"/>
              <a:ext cx="1828989" cy="1791663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102" name="Трапеция 10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Трапеция 102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Трапеция 103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" name="Трапеция 104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Трапеция 105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Трапеция 106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Трапеция 111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Трапеция 112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Трапеция 113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" name="Трапеция 114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Трапеция 115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Трапеция 116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Трапеция 117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" name="Кольцо 118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Группа 26"/>
            <p:cNvGrpSpPr/>
            <p:nvPr/>
          </p:nvGrpSpPr>
          <p:grpSpPr>
            <a:xfrm>
              <a:off x="4876800" y="3028951"/>
              <a:ext cx="2272381" cy="2226017"/>
              <a:chOff x="3000364" y="2000240"/>
              <a:chExt cx="3500462" cy="3429023"/>
            </a:xfrm>
            <a:solidFill>
              <a:schemeClr val="accent4"/>
            </a:solidFill>
          </p:grpSpPr>
          <p:sp>
            <p:nvSpPr>
              <p:cNvPr id="71" name="Трапеция 7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Трапеция 7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" name="Трапеция 72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" name="Трапеция 73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Трапеция 74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Трапеция 75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Трапеция 76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Трапеция 77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" name="Трапеция 78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Трапеция 79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Трапеция 95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Трапеция 97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Трапеция 98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Трапеция 99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Кольцо 100"/>
              <p:cNvSpPr/>
              <p:nvPr/>
            </p:nvSpPr>
            <p:spPr>
              <a:xfrm>
                <a:off x="3366997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Группа 262"/>
          <p:cNvGrpSpPr/>
          <p:nvPr/>
        </p:nvGrpSpPr>
        <p:grpSpPr>
          <a:xfrm>
            <a:off x="428596" y="4214818"/>
            <a:ext cx="5546625" cy="1775767"/>
            <a:chOff x="-178850" y="4459800"/>
            <a:chExt cx="5546625" cy="1775767"/>
          </a:xfrm>
          <a:scene3d>
            <a:camera prst="isometricOffAxis2Left">
              <a:rot lat="180000" lon="1560000" rev="0"/>
            </a:camera>
            <a:lightRig rig="threePt" dir="t"/>
          </a:scene3d>
        </p:grpSpPr>
        <p:grpSp>
          <p:nvGrpSpPr>
            <p:cNvPr id="8" name="Группа 59"/>
            <p:cNvGrpSpPr/>
            <p:nvPr/>
          </p:nvGrpSpPr>
          <p:grpSpPr>
            <a:xfrm>
              <a:off x="4262435" y="4724409"/>
              <a:ext cx="1105340" cy="1082781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200" name="Трапеция 199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1" name="Трапеция 20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2" name="Трапеция 20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3" name="Трапеция 202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4" name="Трапеция 203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5" name="Трапеция 204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6" name="Трапеция 205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7" name="Трапеция 206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8" name="Трапеция 207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9" name="Трапеция 208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0" name="Трапеция 209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1" name="Трапеция 210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2" name="Трапеция 211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3" name="Трапеция 212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Кольцо 213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Группа 43"/>
            <p:cNvGrpSpPr/>
            <p:nvPr/>
          </p:nvGrpSpPr>
          <p:grpSpPr>
            <a:xfrm rot="735450">
              <a:off x="3043548" y="4689600"/>
              <a:ext cx="1237979" cy="1212717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185" name="Трапеция 184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Трапеция 185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Трапеция 186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Трапеция 187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Трапеция 188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Трапеция 190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Трапеция 191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Трапеция 192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Трапеция 193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Трапеция 194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Трапеция 195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Трапеция 196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Трапеция 197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Кольцо 198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Группа 27"/>
            <p:cNvGrpSpPr/>
            <p:nvPr/>
          </p:nvGrpSpPr>
          <p:grpSpPr>
            <a:xfrm>
              <a:off x="1593704" y="4614361"/>
              <a:ext cx="1459048" cy="1429270"/>
              <a:chOff x="3000364" y="2000240"/>
              <a:chExt cx="3500462" cy="3429023"/>
            </a:xfrm>
            <a:solidFill>
              <a:schemeClr val="bg1">
                <a:lumMod val="75000"/>
              </a:schemeClr>
            </a:solidFill>
          </p:grpSpPr>
          <p:sp>
            <p:nvSpPr>
              <p:cNvPr id="170" name="Трапеция 169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Трапеция 170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Трапеция 171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Трапеция 172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Трапеция 173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Трапеция 174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Трапеция 176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Трапеция 177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Трапеция 178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Трапеция 179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1" name="Трапеция 180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Трапеция 181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Трапеция 182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Кольцо 183"/>
              <p:cNvSpPr/>
              <p:nvPr/>
            </p:nvSpPr>
            <p:spPr>
              <a:xfrm>
                <a:off x="3390892" y="2343142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p3d>
                <a:bevelT w="0" h="2540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Группа 26"/>
            <p:cNvGrpSpPr/>
            <p:nvPr/>
          </p:nvGrpSpPr>
          <p:grpSpPr>
            <a:xfrm rot="789756">
              <a:off x="-178850" y="4459800"/>
              <a:ext cx="1812751" cy="1775767"/>
              <a:chOff x="3000364" y="2000240"/>
              <a:chExt cx="3500462" cy="3429023"/>
            </a:xfrm>
            <a:solidFill>
              <a:schemeClr val="accent4"/>
            </a:solidFill>
          </p:grpSpPr>
          <p:sp>
            <p:nvSpPr>
              <p:cNvPr id="155" name="Трапеция 154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6" name="Трапеция 155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grpFill/>
              <a:ln>
                <a:solidFill>
                  <a:schemeClr val="accent3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7" name="Трапеция 156"/>
              <p:cNvSpPr/>
              <p:nvPr/>
            </p:nvSpPr>
            <p:spPr>
              <a:xfrm>
                <a:off x="4500562" y="2000240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Трапеция 157"/>
              <p:cNvSpPr/>
              <p:nvPr/>
            </p:nvSpPr>
            <p:spPr>
              <a:xfrm rot="19800000">
                <a:off x="3712523" y="2167982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Трапеция 158"/>
              <p:cNvSpPr/>
              <p:nvPr/>
            </p:nvSpPr>
            <p:spPr>
              <a:xfrm rot="18000000">
                <a:off x="3132387" y="2752560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0" name="Трапеция 159"/>
              <p:cNvSpPr/>
              <p:nvPr/>
            </p:nvSpPr>
            <p:spPr>
              <a:xfrm rot="14400000">
                <a:off x="3154093" y="4248316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1" name="Трапеция 160"/>
              <p:cNvSpPr/>
              <p:nvPr/>
            </p:nvSpPr>
            <p:spPr>
              <a:xfrm rot="12600000">
                <a:off x="3716965" y="481118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/>
              <p:cNvSpPr/>
              <p:nvPr/>
            </p:nvSpPr>
            <p:spPr>
              <a:xfrm rot="9000000">
                <a:off x="5284159" y="481118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3" name="Трапеция 162"/>
              <p:cNvSpPr/>
              <p:nvPr/>
            </p:nvSpPr>
            <p:spPr>
              <a:xfrm rot="7200000">
                <a:off x="5847031" y="4248316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4" name="Трапеция 163"/>
              <p:cNvSpPr/>
              <p:nvPr/>
            </p:nvSpPr>
            <p:spPr>
              <a:xfrm rot="3600000">
                <a:off x="5847031" y="27481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5" name="Трапеция 164"/>
              <p:cNvSpPr/>
              <p:nvPr/>
            </p:nvSpPr>
            <p:spPr>
              <a:xfrm rot="1800000">
                <a:off x="5288601" y="2167982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Трапеция 165"/>
              <p:cNvSpPr/>
              <p:nvPr/>
            </p:nvSpPr>
            <p:spPr>
              <a:xfrm rot="10800000">
                <a:off x="4500562" y="5000635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7" name="Трапеция 166"/>
              <p:cNvSpPr/>
              <p:nvPr/>
            </p:nvSpPr>
            <p:spPr>
              <a:xfrm rot="16200000">
                <a:off x="2964645" y="34647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Трапеция 167"/>
              <p:cNvSpPr/>
              <p:nvPr/>
            </p:nvSpPr>
            <p:spPr>
              <a:xfrm rot="5400000">
                <a:off x="6036479" y="3464718"/>
                <a:ext cx="500066" cy="428628"/>
              </a:xfrm>
              <a:prstGeom prst="trapezoid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9" name="Кольцо 168"/>
              <p:cNvSpPr/>
              <p:nvPr/>
            </p:nvSpPr>
            <p:spPr>
              <a:xfrm>
                <a:off x="3366997" y="2343141"/>
                <a:ext cx="2714644" cy="2714644"/>
              </a:xfrm>
              <a:prstGeom prst="donut">
                <a:avLst>
                  <a:gd name="adj" fmla="val 39386"/>
                </a:avLst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  <a:sp3d>
                <a:bevelT w="0" h="2540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Группа 26"/>
          <p:cNvGrpSpPr/>
          <p:nvPr/>
        </p:nvGrpSpPr>
        <p:grpSpPr>
          <a:xfrm>
            <a:off x="6215074" y="1898549"/>
            <a:ext cx="1997288" cy="1986790"/>
            <a:chOff x="3000364" y="1947219"/>
            <a:chExt cx="3500462" cy="3482044"/>
          </a:xfr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232" name="Трапеция 231"/>
            <p:cNvSpPr/>
            <p:nvPr/>
          </p:nvSpPr>
          <p:spPr>
            <a:xfrm>
              <a:off x="4500562" y="200024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3" name="Трапеция 232"/>
            <p:cNvSpPr/>
            <p:nvPr/>
          </p:nvSpPr>
          <p:spPr>
            <a:xfrm>
              <a:off x="4500562" y="200024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4" name="Трапеция 233"/>
            <p:cNvSpPr/>
            <p:nvPr/>
          </p:nvSpPr>
          <p:spPr>
            <a:xfrm>
              <a:off x="4500563" y="1947219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5" name="Трапеция 234"/>
            <p:cNvSpPr/>
            <p:nvPr/>
          </p:nvSpPr>
          <p:spPr>
            <a:xfrm rot="19800000">
              <a:off x="3712523" y="2167982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Трапеция 235"/>
            <p:cNvSpPr/>
            <p:nvPr/>
          </p:nvSpPr>
          <p:spPr>
            <a:xfrm rot="18000000">
              <a:off x="3132387" y="275256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Трапеция 236"/>
            <p:cNvSpPr/>
            <p:nvPr/>
          </p:nvSpPr>
          <p:spPr>
            <a:xfrm rot="14400000">
              <a:off x="3154093" y="4248316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Трапеция 237"/>
            <p:cNvSpPr/>
            <p:nvPr/>
          </p:nvSpPr>
          <p:spPr>
            <a:xfrm rot="12600000">
              <a:off x="3716965" y="481118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Трапеция 238"/>
            <p:cNvSpPr/>
            <p:nvPr/>
          </p:nvSpPr>
          <p:spPr>
            <a:xfrm rot="9000000">
              <a:off x="5284159" y="481118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Трапеция 239"/>
            <p:cNvSpPr/>
            <p:nvPr/>
          </p:nvSpPr>
          <p:spPr>
            <a:xfrm rot="7200000">
              <a:off x="5847031" y="4248316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1" name="Трапеция 240"/>
            <p:cNvSpPr/>
            <p:nvPr/>
          </p:nvSpPr>
          <p:spPr>
            <a:xfrm rot="3600000">
              <a:off x="5847031" y="27481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2" name="Трапеция 241"/>
            <p:cNvSpPr/>
            <p:nvPr/>
          </p:nvSpPr>
          <p:spPr>
            <a:xfrm rot="1800000">
              <a:off x="5288601" y="2167982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3" name="Трапеция 242"/>
            <p:cNvSpPr/>
            <p:nvPr/>
          </p:nvSpPr>
          <p:spPr>
            <a:xfrm rot="10800000">
              <a:off x="4500562" y="5000635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4" name="Трапеция 243"/>
            <p:cNvSpPr/>
            <p:nvPr/>
          </p:nvSpPr>
          <p:spPr>
            <a:xfrm rot="16200000">
              <a:off x="2964645" y="34647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5" name="Трапеция 244"/>
            <p:cNvSpPr/>
            <p:nvPr/>
          </p:nvSpPr>
          <p:spPr>
            <a:xfrm rot="5400000">
              <a:off x="6036479" y="34647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6" name="Кольцо 245"/>
            <p:cNvSpPr/>
            <p:nvPr/>
          </p:nvSpPr>
          <p:spPr>
            <a:xfrm>
              <a:off x="3366997" y="2343142"/>
              <a:ext cx="2714644" cy="2714644"/>
            </a:xfrm>
            <a:prstGeom prst="donut">
              <a:avLst>
                <a:gd name="adj" fmla="val 39386"/>
              </a:avLst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/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26"/>
          <p:cNvGrpSpPr/>
          <p:nvPr/>
        </p:nvGrpSpPr>
        <p:grpSpPr>
          <a:xfrm>
            <a:off x="6572264" y="4318511"/>
            <a:ext cx="1486807" cy="1495654"/>
            <a:chOff x="3000364" y="1907990"/>
            <a:chExt cx="3500462" cy="3521273"/>
          </a:xfr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</p:grpSpPr>
        <p:sp>
          <p:nvSpPr>
            <p:cNvPr id="265" name="Трапеция 264"/>
            <p:cNvSpPr/>
            <p:nvPr/>
          </p:nvSpPr>
          <p:spPr>
            <a:xfrm>
              <a:off x="4500562" y="200024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6" name="Трапеция 265"/>
            <p:cNvSpPr/>
            <p:nvPr/>
          </p:nvSpPr>
          <p:spPr>
            <a:xfrm>
              <a:off x="4500562" y="200024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7" name="Трапеция 266"/>
            <p:cNvSpPr/>
            <p:nvPr/>
          </p:nvSpPr>
          <p:spPr>
            <a:xfrm>
              <a:off x="4500562" y="190799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8" name="Трапеция 267"/>
            <p:cNvSpPr/>
            <p:nvPr/>
          </p:nvSpPr>
          <p:spPr>
            <a:xfrm rot="19800000">
              <a:off x="3712523" y="2167982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9" name="Трапеция 268"/>
            <p:cNvSpPr/>
            <p:nvPr/>
          </p:nvSpPr>
          <p:spPr>
            <a:xfrm rot="18000000">
              <a:off x="3132387" y="2752560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0" name="Трапеция 269"/>
            <p:cNvSpPr/>
            <p:nvPr/>
          </p:nvSpPr>
          <p:spPr>
            <a:xfrm rot="14400000">
              <a:off x="3154093" y="4248316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1" name="Трапеция 270"/>
            <p:cNvSpPr/>
            <p:nvPr/>
          </p:nvSpPr>
          <p:spPr>
            <a:xfrm rot="12600000">
              <a:off x="3716965" y="481118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2" name="Трапеция 271"/>
            <p:cNvSpPr/>
            <p:nvPr/>
          </p:nvSpPr>
          <p:spPr>
            <a:xfrm rot="9000000">
              <a:off x="5284159" y="481118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3" name="Трапеция 272"/>
            <p:cNvSpPr/>
            <p:nvPr/>
          </p:nvSpPr>
          <p:spPr>
            <a:xfrm rot="7200000">
              <a:off x="5847031" y="4248316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4" name="Трапеция 273"/>
            <p:cNvSpPr/>
            <p:nvPr/>
          </p:nvSpPr>
          <p:spPr>
            <a:xfrm rot="3600000">
              <a:off x="5847031" y="27481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5" name="Трапеция 274"/>
            <p:cNvSpPr/>
            <p:nvPr/>
          </p:nvSpPr>
          <p:spPr>
            <a:xfrm rot="1800000">
              <a:off x="5288601" y="2167982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6" name="Трапеция 275"/>
            <p:cNvSpPr/>
            <p:nvPr/>
          </p:nvSpPr>
          <p:spPr>
            <a:xfrm rot="10800000">
              <a:off x="4500562" y="5000635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7" name="Трапеция 276"/>
            <p:cNvSpPr/>
            <p:nvPr/>
          </p:nvSpPr>
          <p:spPr>
            <a:xfrm rot="16200000">
              <a:off x="2964645" y="34647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8" name="Трапеция 277"/>
            <p:cNvSpPr/>
            <p:nvPr/>
          </p:nvSpPr>
          <p:spPr>
            <a:xfrm rot="5400000">
              <a:off x="6036479" y="3464718"/>
              <a:ext cx="500066" cy="428628"/>
            </a:xfrm>
            <a:prstGeom prst="trapezoid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9" name="Кольцо 278"/>
            <p:cNvSpPr/>
            <p:nvPr/>
          </p:nvSpPr>
          <p:spPr>
            <a:xfrm>
              <a:off x="3366997" y="2343142"/>
              <a:ext cx="2714644" cy="2714644"/>
            </a:xfrm>
            <a:prstGeom prst="donut">
              <a:avLst>
                <a:gd name="adj" fmla="val 39386"/>
              </a:avLst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/>
            <a:sp3d>
              <a:bevelT w="0" h="254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8 Samples</a:t>
            </a:r>
            <a:endParaRPr lang="ru-RU" dirty="0"/>
          </a:p>
        </p:txBody>
      </p:sp>
      <p:grpSp>
        <p:nvGrpSpPr>
          <p:cNvPr id="2" name="Группа 15"/>
          <p:cNvGrpSpPr/>
          <p:nvPr/>
        </p:nvGrpSpPr>
        <p:grpSpPr>
          <a:xfrm>
            <a:off x="285720" y="1643050"/>
            <a:ext cx="4071967" cy="4077996"/>
            <a:chOff x="500034" y="1857364"/>
            <a:chExt cx="4071967" cy="4077996"/>
          </a:xfrm>
          <a:scene3d>
            <a:camera prst="perspectiveContrastingLeftFacing" fov="3600000">
              <a:rot lat="21550676" lon="1790178" rev="21236278"/>
            </a:camera>
            <a:lightRig rig="threePt" dir="t"/>
          </a:scene3d>
        </p:grpSpPr>
        <p:sp>
          <p:nvSpPr>
            <p:cNvPr id="11" name="Арка 10"/>
            <p:cNvSpPr/>
            <p:nvPr/>
          </p:nvSpPr>
          <p:spPr>
            <a:xfrm rot="18534372">
              <a:off x="506061" y="1869421"/>
              <a:ext cx="4065939" cy="4065940"/>
            </a:xfrm>
            <a:prstGeom prst="blockArc">
              <a:avLst>
                <a:gd name="adj1" fmla="val 11666964"/>
                <a:gd name="adj2" fmla="val 17312908"/>
                <a:gd name="adj3" fmla="val 14319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2" name="Арка 11"/>
            <p:cNvSpPr/>
            <p:nvPr/>
          </p:nvSpPr>
          <p:spPr>
            <a:xfrm rot="11854593">
              <a:off x="500034" y="1857364"/>
              <a:ext cx="4065940" cy="4065939"/>
            </a:xfrm>
            <a:prstGeom prst="blockArc">
              <a:avLst>
                <a:gd name="adj1" fmla="val 13160442"/>
                <a:gd name="adj2" fmla="val 18109451"/>
                <a:gd name="adj3" fmla="val 14828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3" name="Арка 12"/>
            <p:cNvSpPr/>
            <p:nvPr/>
          </p:nvSpPr>
          <p:spPr>
            <a:xfrm rot="7416882">
              <a:off x="506061" y="1857364"/>
              <a:ext cx="4065940" cy="4065939"/>
            </a:xfrm>
            <a:prstGeom prst="blockArc">
              <a:avLst>
                <a:gd name="adj1" fmla="val 12386601"/>
                <a:gd name="adj2" fmla="val 17395896"/>
                <a:gd name="adj3" fmla="val 14964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5" name="Арка 14"/>
            <p:cNvSpPr/>
            <p:nvPr/>
          </p:nvSpPr>
          <p:spPr>
            <a:xfrm rot="2303146">
              <a:off x="500034" y="1857364"/>
              <a:ext cx="4065939" cy="4065940"/>
            </a:xfrm>
            <a:prstGeom prst="blockArc">
              <a:avLst>
                <a:gd name="adj1" fmla="val 12164745"/>
                <a:gd name="adj2" fmla="val 17312908"/>
                <a:gd name="adj3" fmla="val 14319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  <p:grpSp>
        <p:nvGrpSpPr>
          <p:cNvPr id="3" name="Группа 26"/>
          <p:cNvGrpSpPr/>
          <p:nvPr/>
        </p:nvGrpSpPr>
        <p:grpSpPr>
          <a:xfrm>
            <a:off x="4357686" y="1643050"/>
            <a:ext cx="4065940" cy="4065940"/>
            <a:chOff x="4500562" y="1857364"/>
            <a:chExt cx="4065940" cy="4065940"/>
          </a:xfrm>
          <a:scene3d>
            <a:camera prst="perspectiveContrastingLeftFacing" fov="3600000">
              <a:rot lat="21550676" lon="1790179" rev="21236268"/>
            </a:camera>
            <a:lightRig rig="threePt" dir="t"/>
          </a:scene3d>
        </p:grpSpPr>
        <p:sp>
          <p:nvSpPr>
            <p:cNvPr id="21" name="Арка 20"/>
            <p:cNvSpPr/>
            <p:nvPr/>
          </p:nvSpPr>
          <p:spPr>
            <a:xfrm rot="17648260">
              <a:off x="4500562" y="1857364"/>
              <a:ext cx="4065939" cy="4065940"/>
            </a:xfrm>
            <a:prstGeom prst="blockArc">
              <a:avLst>
                <a:gd name="adj1" fmla="val 13339694"/>
                <a:gd name="adj2" fmla="val 17312908"/>
                <a:gd name="adj3" fmla="val 14319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3" name="Арка 22"/>
            <p:cNvSpPr/>
            <p:nvPr/>
          </p:nvSpPr>
          <p:spPr>
            <a:xfrm rot="13418737">
              <a:off x="4500562" y="1857364"/>
              <a:ext cx="4065939" cy="4065940"/>
            </a:xfrm>
            <a:prstGeom prst="blockArc">
              <a:avLst>
                <a:gd name="adj1" fmla="val 12860136"/>
                <a:gd name="adj2" fmla="val 17312908"/>
                <a:gd name="adj3" fmla="val 14319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4" name="Арка 23"/>
            <p:cNvSpPr/>
            <p:nvPr/>
          </p:nvSpPr>
          <p:spPr>
            <a:xfrm rot="8727910">
              <a:off x="4500562" y="1857364"/>
              <a:ext cx="4065939" cy="4065940"/>
            </a:xfrm>
            <a:prstGeom prst="blockArc">
              <a:avLst>
                <a:gd name="adj1" fmla="val 13350445"/>
                <a:gd name="adj2" fmla="val 17312908"/>
                <a:gd name="adj3" fmla="val 14319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5" name="Арка 24"/>
            <p:cNvSpPr/>
            <p:nvPr/>
          </p:nvSpPr>
          <p:spPr>
            <a:xfrm rot="4519671">
              <a:off x="4500562" y="1857364"/>
              <a:ext cx="4065939" cy="4065940"/>
            </a:xfrm>
            <a:prstGeom prst="blockArc">
              <a:avLst>
                <a:gd name="adj1" fmla="val 13371327"/>
                <a:gd name="adj2" fmla="val 17312908"/>
                <a:gd name="adj3" fmla="val 14319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6" name="Арка 25"/>
            <p:cNvSpPr/>
            <p:nvPr/>
          </p:nvSpPr>
          <p:spPr>
            <a:xfrm rot="314663">
              <a:off x="4500562" y="1857364"/>
              <a:ext cx="4065939" cy="4065940"/>
            </a:xfrm>
            <a:prstGeom prst="blockArc">
              <a:avLst>
                <a:gd name="adj1" fmla="val 13294982"/>
                <a:gd name="adj2" fmla="val 17312908"/>
                <a:gd name="adj3" fmla="val 14319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8 Samples</a:t>
            </a:r>
            <a:endParaRPr lang="ru-RU" dirty="0"/>
          </a:p>
        </p:txBody>
      </p:sp>
      <p:grpSp>
        <p:nvGrpSpPr>
          <p:cNvPr id="2" name="Группа 26"/>
          <p:cNvGrpSpPr/>
          <p:nvPr/>
        </p:nvGrpSpPr>
        <p:grpSpPr>
          <a:xfrm>
            <a:off x="285720" y="1649076"/>
            <a:ext cx="4065940" cy="4065940"/>
            <a:chOff x="571472" y="1857364"/>
            <a:chExt cx="4065940" cy="4065940"/>
          </a:xfrm>
          <a:scene3d>
            <a:camera prst="perspectiveContrastingLeftFacing" fov="3600000">
              <a:rot lat="21553446" lon="1788000" rev="21234000"/>
            </a:camera>
            <a:lightRig rig="threePt" dir="t"/>
          </a:scene3d>
        </p:grpSpPr>
        <p:sp>
          <p:nvSpPr>
            <p:cNvPr id="13" name="Арка 12"/>
            <p:cNvSpPr/>
            <p:nvPr/>
          </p:nvSpPr>
          <p:spPr>
            <a:xfrm>
              <a:off x="571472" y="1857364"/>
              <a:ext cx="4065940" cy="4065939"/>
            </a:xfrm>
            <a:prstGeom prst="blockArc">
              <a:avLst>
                <a:gd name="adj1" fmla="val 14014424"/>
                <a:gd name="adj2" fmla="val 17395896"/>
                <a:gd name="adj3" fmla="val 14964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7" name="Арка 16"/>
            <p:cNvSpPr/>
            <p:nvPr/>
          </p:nvSpPr>
          <p:spPr>
            <a:xfrm rot="18000000">
              <a:off x="571472" y="1857364"/>
              <a:ext cx="4065940" cy="4065939"/>
            </a:xfrm>
            <a:prstGeom prst="blockArc">
              <a:avLst>
                <a:gd name="adj1" fmla="val 14065202"/>
                <a:gd name="adj2" fmla="val 17395896"/>
                <a:gd name="adj3" fmla="val 14964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8" name="Арка 17"/>
            <p:cNvSpPr/>
            <p:nvPr/>
          </p:nvSpPr>
          <p:spPr>
            <a:xfrm rot="14400000">
              <a:off x="571472" y="1857364"/>
              <a:ext cx="4065940" cy="4065939"/>
            </a:xfrm>
            <a:prstGeom prst="blockArc">
              <a:avLst>
                <a:gd name="adj1" fmla="val 14047026"/>
                <a:gd name="adj2" fmla="val 17395896"/>
                <a:gd name="adj3" fmla="val 14964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19" name="Арка 18"/>
            <p:cNvSpPr/>
            <p:nvPr/>
          </p:nvSpPr>
          <p:spPr>
            <a:xfrm rot="10800000">
              <a:off x="571472" y="1857364"/>
              <a:ext cx="4065940" cy="4065939"/>
            </a:xfrm>
            <a:prstGeom prst="blockArc">
              <a:avLst>
                <a:gd name="adj1" fmla="val 14051155"/>
                <a:gd name="adj2" fmla="val 17395896"/>
                <a:gd name="adj3" fmla="val 1496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0" name="Арка 19"/>
            <p:cNvSpPr/>
            <p:nvPr/>
          </p:nvSpPr>
          <p:spPr>
            <a:xfrm rot="7200000">
              <a:off x="571472" y="1857364"/>
              <a:ext cx="4065940" cy="4065939"/>
            </a:xfrm>
            <a:prstGeom prst="blockArc">
              <a:avLst>
                <a:gd name="adj1" fmla="val 14052722"/>
                <a:gd name="adj2" fmla="val 17395896"/>
                <a:gd name="adj3" fmla="val 14964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22" name="Арка 21"/>
            <p:cNvSpPr/>
            <p:nvPr/>
          </p:nvSpPr>
          <p:spPr>
            <a:xfrm rot="3600000">
              <a:off x="571472" y="1857364"/>
              <a:ext cx="4065940" cy="4065939"/>
            </a:xfrm>
            <a:prstGeom prst="blockArc">
              <a:avLst>
                <a:gd name="adj1" fmla="val 14054255"/>
                <a:gd name="adj2" fmla="val 17395896"/>
                <a:gd name="adj3" fmla="val 14964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  <p:grpSp>
        <p:nvGrpSpPr>
          <p:cNvPr id="3" name="Группа 40"/>
          <p:cNvGrpSpPr/>
          <p:nvPr/>
        </p:nvGrpSpPr>
        <p:grpSpPr>
          <a:xfrm>
            <a:off x="4357686" y="1649076"/>
            <a:ext cx="4071966" cy="4065940"/>
            <a:chOff x="4500562" y="1785926"/>
            <a:chExt cx="4071966" cy="4065940"/>
          </a:xfrm>
          <a:scene3d>
            <a:camera prst="perspectiveContrastingLeftFacing" fov="3600000">
              <a:rot lat="21550674" lon="1790178" rev="21236273"/>
            </a:camera>
            <a:lightRig rig="threePt" dir="t"/>
          </a:scene3d>
        </p:grpSpPr>
        <p:sp>
          <p:nvSpPr>
            <p:cNvPr id="29" name="Арка 28"/>
            <p:cNvSpPr/>
            <p:nvPr/>
          </p:nvSpPr>
          <p:spPr>
            <a:xfrm>
              <a:off x="4500562" y="1785926"/>
              <a:ext cx="4065940" cy="4065939"/>
            </a:xfrm>
            <a:prstGeom prst="blockArc">
              <a:avLst>
                <a:gd name="adj1" fmla="val 14555828"/>
                <a:gd name="adj2" fmla="val 17395896"/>
                <a:gd name="adj3" fmla="val 14964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35" name="Арка 34"/>
            <p:cNvSpPr/>
            <p:nvPr/>
          </p:nvSpPr>
          <p:spPr>
            <a:xfrm rot="18480000">
              <a:off x="4500562" y="1785926"/>
              <a:ext cx="4065940" cy="4065939"/>
            </a:xfrm>
            <a:prstGeom prst="blockArc">
              <a:avLst>
                <a:gd name="adj1" fmla="val 14522855"/>
                <a:gd name="adj2" fmla="val 17395896"/>
                <a:gd name="adj3" fmla="val 14964"/>
              </a:avLst>
            </a:prstGeom>
            <a:solidFill>
              <a:schemeClr val="bg2">
                <a:lumMod val="65000"/>
              </a:schemeClr>
            </a:solidFill>
            <a:ln>
              <a:solidFill>
                <a:schemeClr val="bg2">
                  <a:lumMod val="65000"/>
                </a:schemeClr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36" name="Арка 35"/>
            <p:cNvSpPr/>
            <p:nvPr/>
          </p:nvSpPr>
          <p:spPr>
            <a:xfrm rot="15360000">
              <a:off x="4500562" y="1785926"/>
              <a:ext cx="4065940" cy="4065939"/>
            </a:xfrm>
            <a:prstGeom prst="blockArc">
              <a:avLst>
                <a:gd name="adj1" fmla="val 14586540"/>
                <a:gd name="adj2" fmla="val 17395896"/>
                <a:gd name="adj3" fmla="val 14964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37" name="Арка 36"/>
            <p:cNvSpPr/>
            <p:nvPr/>
          </p:nvSpPr>
          <p:spPr>
            <a:xfrm rot="12300000">
              <a:off x="4500562" y="1785926"/>
              <a:ext cx="4065940" cy="4065939"/>
            </a:xfrm>
            <a:prstGeom prst="blockArc">
              <a:avLst>
                <a:gd name="adj1" fmla="val 14586792"/>
                <a:gd name="adj2" fmla="val 17395896"/>
                <a:gd name="adj3" fmla="val 14964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38" name="Арка 37"/>
            <p:cNvSpPr/>
            <p:nvPr/>
          </p:nvSpPr>
          <p:spPr>
            <a:xfrm rot="9240000">
              <a:off x="4506588" y="1785926"/>
              <a:ext cx="4065940" cy="4065939"/>
            </a:xfrm>
            <a:prstGeom prst="blockArc">
              <a:avLst>
                <a:gd name="adj1" fmla="val 14544771"/>
                <a:gd name="adj2" fmla="val 17395896"/>
                <a:gd name="adj3" fmla="val 14964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39" name="Арка 38"/>
            <p:cNvSpPr/>
            <p:nvPr/>
          </p:nvSpPr>
          <p:spPr>
            <a:xfrm rot="6120000">
              <a:off x="4500562" y="1785926"/>
              <a:ext cx="4065940" cy="4065939"/>
            </a:xfrm>
            <a:prstGeom prst="blockArc">
              <a:avLst>
                <a:gd name="adj1" fmla="val 14631998"/>
                <a:gd name="adj2" fmla="val 17395896"/>
                <a:gd name="adj3" fmla="val 14964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  <p:sp>
          <p:nvSpPr>
            <p:cNvPr id="40" name="Арка 39"/>
            <p:cNvSpPr/>
            <p:nvPr/>
          </p:nvSpPr>
          <p:spPr>
            <a:xfrm rot="3060000">
              <a:off x="4500562" y="1785926"/>
              <a:ext cx="4065940" cy="4065939"/>
            </a:xfrm>
            <a:prstGeom prst="blockArc">
              <a:avLst>
                <a:gd name="adj1" fmla="val 14605255"/>
                <a:gd name="adj2" fmla="val 17395896"/>
                <a:gd name="adj3" fmla="val 14964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sp3d>
              <a:bevelT w="0" h="3810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9 Samples</a:t>
            </a:r>
            <a:endParaRPr lang="en-US" dirty="0"/>
          </a:p>
        </p:txBody>
      </p:sp>
      <p:grpSp>
        <p:nvGrpSpPr>
          <p:cNvPr id="3" name="Группа 12"/>
          <p:cNvGrpSpPr/>
          <p:nvPr/>
        </p:nvGrpSpPr>
        <p:grpSpPr>
          <a:xfrm>
            <a:off x="396668" y="1410876"/>
            <a:ext cx="3175200" cy="4359600"/>
            <a:chOff x="285720" y="1643050"/>
            <a:chExt cx="3429024" cy="4714908"/>
          </a:xfrm>
          <a:scene3d>
            <a:camera prst="perspectiveContrastingLeftFacing" fov="5400000">
              <a:rot lat="870000" lon="1998000" rev="21522000"/>
            </a:camera>
            <a:lightRig rig="threePt" dir="t">
              <a:rot lat="0" lon="0" rev="4800000"/>
            </a:lightRig>
          </a:scene3d>
        </p:grpSpPr>
        <p:grpSp>
          <p:nvGrpSpPr>
            <p:cNvPr id="4" name="Группа 3"/>
            <p:cNvGrpSpPr/>
            <p:nvPr/>
          </p:nvGrpSpPr>
          <p:grpSpPr>
            <a:xfrm>
              <a:off x="714348" y="1643050"/>
              <a:ext cx="2571768" cy="3519467"/>
              <a:chOff x="3071802" y="1214422"/>
              <a:chExt cx="3386148" cy="4633945"/>
            </a:xfrm>
          </p:grpSpPr>
          <p:sp>
            <p:nvSpPr>
              <p:cNvPr id="5" name="Трапеция 4"/>
              <p:cNvSpPr/>
              <p:nvPr/>
            </p:nvSpPr>
            <p:spPr>
              <a:xfrm>
                <a:off x="3643305" y="2786058"/>
                <a:ext cx="2243145" cy="1500198"/>
              </a:xfrm>
              <a:prstGeom prst="trapezoid">
                <a:avLst>
                  <a:gd name="adj" fmla="val 37064"/>
                </a:avLst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sp3d extrusionH="1905000" prstMaterial="clear">
                <a:extrusionClr>
                  <a:schemeClr val="accent5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6" name="Трапеция 5"/>
              <p:cNvSpPr/>
              <p:nvPr/>
            </p:nvSpPr>
            <p:spPr>
              <a:xfrm>
                <a:off x="3071802" y="4348169"/>
                <a:ext cx="3386148" cy="1500198"/>
              </a:xfrm>
              <a:prstGeom prst="trapezoid">
                <a:avLst>
                  <a:gd name="adj" fmla="val 36429"/>
                </a:avLst>
              </a:prstGeom>
              <a:solidFill>
                <a:schemeClr val="accent2"/>
              </a:solidFill>
              <a:ln>
                <a:noFill/>
              </a:ln>
              <a:sp3d extrusionH="1905000" prstMaterial="clear">
                <a:extrusionClr>
                  <a:schemeClr val="accent2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7" name="Трапеция 6"/>
              <p:cNvSpPr/>
              <p:nvPr/>
            </p:nvSpPr>
            <p:spPr>
              <a:xfrm>
                <a:off x="4214810" y="1214422"/>
                <a:ext cx="1095383" cy="1500198"/>
              </a:xfrm>
              <a:prstGeom prst="trapezoid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  <a:sp3d extrusionH="1905000" prstMaterial="clear">
                <a:extrusionClr>
                  <a:schemeClr val="accent6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</p:grpSp>
        <p:sp>
          <p:nvSpPr>
            <p:cNvPr id="12" name="Трапеция 11"/>
            <p:cNvSpPr/>
            <p:nvPr/>
          </p:nvSpPr>
          <p:spPr>
            <a:xfrm>
              <a:off x="285720" y="5218562"/>
              <a:ext cx="3429024" cy="1139396"/>
            </a:xfrm>
            <a:prstGeom prst="trapezoid">
              <a:avLst>
                <a:gd name="adj" fmla="val 36429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sp3d extrusionH="1905000" prstMaterial="clear">
              <a:extrusionClr>
                <a:schemeClr val="accent3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8" name="Группа 20"/>
          <p:cNvGrpSpPr/>
          <p:nvPr/>
        </p:nvGrpSpPr>
        <p:grpSpPr>
          <a:xfrm>
            <a:off x="4286248" y="1428736"/>
            <a:ext cx="3173643" cy="4357718"/>
            <a:chOff x="4152897" y="1571612"/>
            <a:chExt cx="3324228" cy="4564486"/>
          </a:xfrm>
          <a:scene3d>
            <a:camera prst="perspectiveHeroicExtremeLeftFacing" fov="5400000">
              <a:rot lat="870000" lon="1998000" rev="21522000"/>
            </a:camera>
            <a:lightRig rig="threePt" dir="t">
              <a:rot lat="0" lon="0" rev="4800000"/>
            </a:lightRig>
          </a:scene3d>
        </p:grpSpPr>
        <p:grpSp>
          <p:nvGrpSpPr>
            <p:cNvPr id="9" name="Группа 13"/>
            <p:cNvGrpSpPr/>
            <p:nvPr/>
          </p:nvGrpSpPr>
          <p:grpSpPr>
            <a:xfrm>
              <a:off x="4500562" y="1571612"/>
              <a:ext cx="2643206" cy="3634409"/>
              <a:chOff x="285720" y="1643050"/>
              <a:chExt cx="3429024" cy="4714908"/>
            </a:xfrm>
          </p:grpSpPr>
          <p:grpSp>
            <p:nvGrpSpPr>
              <p:cNvPr id="10" name="Группа 3"/>
              <p:cNvGrpSpPr/>
              <p:nvPr/>
            </p:nvGrpSpPr>
            <p:grpSpPr>
              <a:xfrm>
                <a:off x="714348" y="1643050"/>
                <a:ext cx="2571768" cy="3519468"/>
                <a:chOff x="3071802" y="1214422"/>
                <a:chExt cx="3386148" cy="4633945"/>
              </a:xfrm>
            </p:grpSpPr>
            <p:sp>
              <p:nvSpPr>
                <p:cNvPr id="17" name="Трапеция 16"/>
                <p:cNvSpPr/>
                <p:nvPr/>
              </p:nvSpPr>
              <p:spPr>
                <a:xfrm>
                  <a:off x="3643305" y="2786058"/>
                  <a:ext cx="2243145" cy="1500198"/>
                </a:xfrm>
                <a:prstGeom prst="trapezoid">
                  <a:avLst>
                    <a:gd name="adj" fmla="val 37064"/>
                  </a:avLst>
                </a:prstGeom>
                <a:solidFill>
                  <a:schemeClr val="accent5"/>
                </a:solidFill>
                <a:ln>
                  <a:solidFill>
                    <a:schemeClr val="accent5"/>
                  </a:solidFill>
                </a:ln>
                <a:sp3d extrusionH="1905000" prstMaterial="clear">
                  <a:extrusionClr>
                    <a:schemeClr val="accent5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Georgia" pitchFamily="18" charset="0"/>
                  </a:endParaRPr>
                </a:p>
              </p:txBody>
            </p:sp>
            <p:sp>
              <p:nvSpPr>
                <p:cNvPr id="18" name="Трапеция 17"/>
                <p:cNvSpPr/>
                <p:nvPr/>
              </p:nvSpPr>
              <p:spPr>
                <a:xfrm>
                  <a:off x="3071802" y="4348169"/>
                  <a:ext cx="3386148" cy="1500198"/>
                </a:xfrm>
                <a:prstGeom prst="trapezoid">
                  <a:avLst>
                    <a:gd name="adj" fmla="val 36429"/>
                  </a:avLst>
                </a:prstGeom>
                <a:solidFill>
                  <a:schemeClr val="accent4"/>
                </a:solidFill>
                <a:ln>
                  <a:noFill/>
                </a:ln>
                <a:sp3d extrusionH="1905000" prstMaterial="clear">
                  <a:extrusionClr>
                    <a:schemeClr val="accent4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Georgia" pitchFamily="18" charset="0"/>
                  </a:endParaRPr>
                </a:p>
              </p:txBody>
            </p:sp>
            <p:sp>
              <p:nvSpPr>
                <p:cNvPr id="19" name="Трапеция 18"/>
                <p:cNvSpPr/>
                <p:nvPr/>
              </p:nvSpPr>
              <p:spPr>
                <a:xfrm>
                  <a:off x="4214810" y="1214422"/>
                  <a:ext cx="1095383" cy="1500198"/>
                </a:xfrm>
                <a:prstGeom prst="trapezoid">
                  <a:avLst>
                    <a:gd name="adj" fmla="val 50000"/>
                  </a:avLst>
                </a:prstGeom>
                <a:solidFill>
                  <a:schemeClr val="accent6"/>
                </a:solidFill>
                <a:ln>
                  <a:noFill/>
                </a:ln>
                <a:sp3d extrusionH="1905000" prstMaterial="clear">
                  <a:extrusionClr>
                    <a:schemeClr val="accent6"/>
                  </a:extrusionClr>
                  <a:contourClr>
                    <a:schemeClr val="bg1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Georgia" pitchFamily="18" charset="0"/>
                  </a:endParaRPr>
                </a:p>
              </p:txBody>
            </p:sp>
          </p:grpSp>
          <p:sp>
            <p:nvSpPr>
              <p:cNvPr id="16" name="Трапеция 15"/>
              <p:cNvSpPr/>
              <p:nvPr/>
            </p:nvSpPr>
            <p:spPr>
              <a:xfrm>
                <a:off x="285720" y="5218562"/>
                <a:ext cx="3429024" cy="1139396"/>
              </a:xfrm>
              <a:prstGeom prst="trapezoid">
                <a:avLst>
                  <a:gd name="adj" fmla="val 36429"/>
                </a:avLst>
              </a:prstGeom>
              <a:solidFill>
                <a:schemeClr val="accent2"/>
              </a:solidFill>
              <a:ln>
                <a:solidFill>
                  <a:schemeClr val="accent3"/>
                </a:solidFill>
              </a:ln>
              <a:sp3d extrusionH="1905000" prstMaterial="clear">
                <a:extrusionClr>
                  <a:schemeClr val="accent2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</p:grpSp>
        <p:sp>
          <p:nvSpPr>
            <p:cNvPr id="20" name="Трапеция 19"/>
            <p:cNvSpPr/>
            <p:nvPr/>
          </p:nvSpPr>
          <p:spPr>
            <a:xfrm>
              <a:off x="4152897" y="5257813"/>
              <a:ext cx="3324228" cy="878285"/>
            </a:xfrm>
            <a:prstGeom prst="trapezoid">
              <a:avLst>
                <a:gd name="adj" fmla="val 36429"/>
              </a:avLst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sp3d extrusionH="1905000" prstMaterial="clear">
              <a:extrusionClr>
                <a:schemeClr val="accent3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9 Samples</a:t>
            </a:r>
            <a:endParaRPr lang="en-US" dirty="0"/>
          </a:p>
        </p:txBody>
      </p:sp>
      <p:grpSp>
        <p:nvGrpSpPr>
          <p:cNvPr id="3" name="Группа 21"/>
          <p:cNvGrpSpPr/>
          <p:nvPr/>
        </p:nvGrpSpPr>
        <p:grpSpPr>
          <a:xfrm>
            <a:off x="571472" y="1428736"/>
            <a:ext cx="3195647" cy="4388354"/>
            <a:chOff x="3986202" y="1517322"/>
            <a:chExt cx="3195647" cy="4388354"/>
          </a:xfrm>
          <a:scene3d>
            <a:camera prst="perspectiveFront" fov="5400000">
              <a:rot lat="870000" lon="1998000" rev="21522000"/>
            </a:camera>
            <a:lightRig rig="threePt" dir="t">
              <a:rot lat="0" lon="0" rev="4800000"/>
            </a:lightRig>
          </a:scene3d>
        </p:grpSpPr>
        <p:sp>
          <p:nvSpPr>
            <p:cNvPr id="17" name="Трапеция 16"/>
            <p:cNvSpPr/>
            <p:nvPr/>
          </p:nvSpPr>
          <p:spPr>
            <a:xfrm>
              <a:off x="5048260" y="2255322"/>
              <a:ext cx="1044201" cy="698354"/>
            </a:xfrm>
            <a:prstGeom prst="trapezoid">
              <a:avLst>
                <a:gd name="adj" fmla="val 37064"/>
              </a:avLst>
            </a:prstGeom>
            <a:solidFill>
              <a:schemeClr val="accent5"/>
            </a:solidFill>
            <a:ln>
              <a:noFill/>
            </a:ln>
            <a:sp3d extrusionH="1905000" prstMaterial="matte">
              <a:extrusionClr>
                <a:schemeClr val="accent5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18" name="Трапеция 17"/>
            <p:cNvSpPr/>
            <p:nvPr/>
          </p:nvSpPr>
          <p:spPr>
            <a:xfrm>
              <a:off x="4786324" y="2993322"/>
              <a:ext cx="1576277" cy="698354"/>
            </a:xfrm>
            <a:prstGeom prst="trapezoid">
              <a:avLst>
                <a:gd name="adj" fmla="val 36429"/>
              </a:avLst>
            </a:prstGeom>
            <a:solidFill>
              <a:schemeClr val="accent4"/>
            </a:solidFill>
            <a:ln>
              <a:noFill/>
            </a:ln>
            <a:sp3d extrusionH="1905000" prstMaterial="matte">
              <a:extrusionClr>
                <a:schemeClr val="accent4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19" name="Трапеция 18"/>
            <p:cNvSpPr/>
            <p:nvPr/>
          </p:nvSpPr>
          <p:spPr>
            <a:xfrm>
              <a:off x="5305438" y="1517322"/>
              <a:ext cx="509909" cy="698354"/>
            </a:xfrm>
            <a:prstGeom prst="trapezoid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  <a:sp3d extrusionH="1905000" prstMaterial="matte">
              <a:extrusionClr>
                <a:schemeClr val="accent6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16" name="Трапеция 15"/>
            <p:cNvSpPr/>
            <p:nvPr/>
          </p:nvSpPr>
          <p:spPr>
            <a:xfrm>
              <a:off x="4533891" y="3731322"/>
              <a:ext cx="2101702" cy="698354"/>
            </a:xfrm>
            <a:prstGeom prst="trapezoid">
              <a:avLst>
                <a:gd name="adj" fmla="val 36429"/>
              </a:avLst>
            </a:prstGeom>
            <a:solidFill>
              <a:schemeClr val="accent2"/>
            </a:solidFill>
            <a:ln>
              <a:noFill/>
            </a:ln>
            <a:sp3d extrusionH="1905000" prstMaterial="matte">
              <a:extrusionClr>
                <a:schemeClr val="accent2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0" name="Трапеция 19"/>
            <p:cNvSpPr/>
            <p:nvPr/>
          </p:nvSpPr>
          <p:spPr>
            <a:xfrm>
              <a:off x="4267201" y="4469322"/>
              <a:ext cx="2633680" cy="698354"/>
            </a:xfrm>
            <a:prstGeom prst="trapezoid">
              <a:avLst>
                <a:gd name="adj" fmla="val 36429"/>
              </a:avLst>
            </a:prstGeom>
            <a:solidFill>
              <a:schemeClr val="accent3"/>
            </a:solidFill>
            <a:ln>
              <a:noFill/>
            </a:ln>
            <a:sp3d extrusionH="1905000" prstMaterial="matte">
              <a:extrusionClr>
                <a:schemeClr val="accent3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  <p:sp>
          <p:nvSpPr>
            <p:cNvPr id="21" name="Трапеция 20"/>
            <p:cNvSpPr/>
            <p:nvPr/>
          </p:nvSpPr>
          <p:spPr>
            <a:xfrm>
              <a:off x="3986202" y="5207322"/>
              <a:ext cx="3195647" cy="698354"/>
            </a:xfrm>
            <a:prstGeom prst="trapezoid">
              <a:avLst>
                <a:gd name="adj" fmla="val 36429"/>
              </a:avLst>
            </a:prstGeom>
            <a:solidFill>
              <a:schemeClr val="bg2">
                <a:lumMod val="65000"/>
              </a:schemeClr>
            </a:solidFill>
            <a:ln>
              <a:noFill/>
            </a:ln>
            <a:sp3d extrusionH="1905000" prstMaterial="matte">
              <a:extrusionClr>
                <a:schemeClr val="bg2">
                  <a:lumMod val="65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  <p:grpSp>
        <p:nvGrpSpPr>
          <p:cNvPr id="4" name="Группа 34"/>
          <p:cNvGrpSpPr/>
          <p:nvPr/>
        </p:nvGrpSpPr>
        <p:grpSpPr>
          <a:xfrm>
            <a:off x="4286248" y="1428736"/>
            <a:ext cx="3196800" cy="4388400"/>
            <a:chOff x="655718" y="1500174"/>
            <a:chExt cx="3737032" cy="5123749"/>
          </a:xfrm>
          <a:scene3d>
            <a:camera prst="perspectiveFront" fov="5400000">
              <a:rot lat="870000" lon="1998000" rev="21522000"/>
            </a:camera>
            <a:lightRig rig="threePt" dir="t">
              <a:rot lat="0" lon="0" rev="4800000"/>
            </a:lightRig>
          </a:scene3d>
        </p:grpSpPr>
        <p:grpSp>
          <p:nvGrpSpPr>
            <p:cNvPr id="5" name="Группа 26"/>
            <p:cNvGrpSpPr/>
            <p:nvPr/>
          </p:nvGrpSpPr>
          <p:grpSpPr>
            <a:xfrm>
              <a:off x="928662" y="1500174"/>
              <a:ext cx="3195647" cy="4388354"/>
              <a:chOff x="3986202" y="1517322"/>
              <a:chExt cx="3195647" cy="4388354"/>
            </a:xfrm>
          </p:grpSpPr>
          <p:sp>
            <p:nvSpPr>
              <p:cNvPr id="28" name="Трапеция 27"/>
              <p:cNvSpPr/>
              <p:nvPr/>
            </p:nvSpPr>
            <p:spPr>
              <a:xfrm>
                <a:off x="5048260" y="2255322"/>
                <a:ext cx="1044201" cy="698354"/>
              </a:xfrm>
              <a:prstGeom prst="trapezoid">
                <a:avLst>
                  <a:gd name="adj" fmla="val 37064"/>
                </a:avLst>
              </a:prstGeom>
              <a:solidFill>
                <a:schemeClr val="accent5"/>
              </a:solidFill>
              <a:ln>
                <a:noFill/>
              </a:ln>
              <a:sp3d extrusionH="1905000" prstMaterial="matte">
                <a:extrusionClr>
                  <a:schemeClr val="accent5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29" name="Трапеция 28"/>
              <p:cNvSpPr/>
              <p:nvPr/>
            </p:nvSpPr>
            <p:spPr>
              <a:xfrm>
                <a:off x="4786324" y="2993322"/>
                <a:ext cx="1576277" cy="698354"/>
              </a:xfrm>
              <a:prstGeom prst="trapezoid">
                <a:avLst>
                  <a:gd name="adj" fmla="val 36429"/>
                </a:avLst>
              </a:prstGeom>
              <a:solidFill>
                <a:schemeClr val="accent4"/>
              </a:solidFill>
              <a:ln>
                <a:noFill/>
              </a:ln>
              <a:sp3d extrusionH="1905000" prstMaterial="matte">
                <a:extrusionClr>
                  <a:schemeClr val="accent4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0" name="Трапеция 29"/>
              <p:cNvSpPr/>
              <p:nvPr/>
            </p:nvSpPr>
            <p:spPr>
              <a:xfrm>
                <a:off x="5305438" y="1517322"/>
                <a:ext cx="509909" cy="698354"/>
              </a:xfrm>
              <a:prstGeom prst="trapezoid">
                <a:avLst>
                  <a:gd name="adj" fmla="val 50000"/>
                </a:avLst>
              </a:prstGeom>
              <a:solidFill>
                <a:schemeClr val="accent6"/>
              </a:solidFill>
              <a:ln>
                <a:noFill/>
              </a:ln>
              <a:sp3d extrusionH="1905000" prstMaterial="matte">
                <a:extrusionClr>
                  <a:schemeClr val="accent6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1" name="Трапеция 30"/>
              <p:cNvSpPr/>
              <p:nvPr/>
            </p:nvSpPr>
            <p:spPr>
              <a:xfrm>
                <a:off x="4533891" y="3731322"/>
                <a:ext cx="2101702" cy="698354"/>
              </a:xfrm>
              <a:prstGeom prst="trapezoid">
                <a:avLst>
                  <a:gd name="adj" fmla="val 36429"/>
                </a:avLst>
              </a:prstGeom>
              <a:solidFill>
                <a:schemeClr val="accent2"/>
              </a:solidFill>
              <a:ln>
                <a:noFill/>
              </a:ln>
              <a:sp3d extrusionH="1905000" prstMaterial="matte">
                <a:extrusionClr>
                  <a:schemeClr val="accent2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2" name="Трапеция 31"/>
              <p:cNvSpPr/>
              <p:nvPr/>
            </p:nvSpPr>
            <p:spPr>
              <a:xfrm>
                <a:off x="4267201" y="4469322"/>
                <a:ext cx="2633680" cy="698354"/>
              </a:xfrm>
              <a:prstGeom prst="trapezoid">
                <a:avLst>
                  <a:gd name="adj" fmla="val 36429"/>
                </a:avLst>
              </a:prstGeom>
              <a:solidFill>
                <a:schemeClr val="accent3"/>
              </a:solidFill>
              <a:ln>
                <a:noFill/>
              </a:ln>
              <a:sp3d extrusionH="1905000" prstMaterial="matte">
                <a:extrusionClr>
                  <a:schemeClr val="accent3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  <p:sp>
            <p:nvSpPr>
              <p:cNvPr id="33" name="Трапеция 32"/>
              <p:cNvSpPr/>
              <p:nvPr/>
            </p:nvSpPr>
            <p:spPr>
              <a:xfrm>
                <a:off x="3986202" y="5207322"/>
                <a:ext cx="3195647" cy="698354"/>
              </a:xfrm>
              <a:prstGeom prst="trapezoid">
                <a:avLst>
                  <a:gd name="adj" fmla="val 36429"/>
                </a:avLst>
              </a:prstGeom>
              <a:solidFill>
                <a:schemeClr val="bg2">
                  <a:lumMod val="65000"/>
                </a:schemeClr>
              </a:solidFill>
              <a:ln>
                <a:noFill/>
              </a:ln>
              <a:sp3d extrusionH="1905000" prstMaterial="matte">
                <a:extrusionClr>
                  <a:schemeClr val="bg2">
                    <a:lumMod val="6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Georgia" pitchFamily="18" charset="0"/>
                </a:endParaRPr>
              </a:p>
            </p:txBody>
          </p:sp>
        </p:grpSp>
        <p:sp>
          <p:nvSpPr>
            <p:cNvPr id="34" name="Трапеция 33"/>
            <p:cNvSpPr/>
            <p:nvPr/>
          </p:nvSpPr>
          <p:spPr>
            <a:xfrm>
              <a:off x="655718" y="5925569"/>
              <a:ext cx="3737032" cy="698354"/>
            </a:xfrm>
            <a:prstGeom prst="trapezoid">
              <a:avLst>
                <a:gd name="adj" fmla="val 36429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  <a:sp3d extrusionH="1905000" prstMaterial="matte">
              <a:extrusionClr>
                <a:schemeClr val="bg2">
                  <a:lumMod val="75000"/>
                </a:schemeClr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of the Presentation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143932" cy="457203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What to do?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What are the Reasons?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Ways to settle this situation</a:t>
            </a: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Suggestions</a:t>
            </a: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Further actions</a:t>
            </a:r>
            <a:endParaRPr lang="ru-RU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Final step</a:t>
            </a:r>
            <a:endParaRPr lang="ru-RU" sz="40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do?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858180" cy="4857784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4"/>
                </a:solidFill>
              </a:rPr>
              <a:t>Admit and </a:t>
            </a:r>
            <a:r>
              <a:rPr lang="en-US" dirty="0" smtClean="0"/>
              <a:t>announce negative info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</a:p>
          <a:p>
            <a:pPr lvl="1"/>
            <a:endParaRPr lang="ru-RU" sz="1400" dirty="0" smtClean="0"/>
          </a:p>
          <a:p>
            <a:pPr lvl="0"/>
            <a:r>
              <a:rPr lang="en-US" b="1" dirty="0" smtClean="0">
                <a:solidFill>
                  <a:schemeClr val="accent6"/>
                </a:solidFill>
              </a:rPr>
              <a:t>Keep impartial tone, </a:t>
            </a:r>
            <a:r>
              <a:rPr lang="en-US" dirty="0" smtClean="0"/>
              <a:t>avoid haziness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Reasons?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858180" cy="4857784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4"/>
                </a:solidFill>
              </a:rPr>
              <a:t>Positive examples </a:t>
            </a:r>
            <a:r>
              <a:rPr lang="en-US" dirty="0" smtClean="0"/>
              <a:t>from real life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ru-RU" sz="1400" dirty="0" smtClean="0"/>
          </a:p>
          <a:p>
            <a:pPr lvl="0"/>
            <a:r>
              <a:rPr lang="en-US" b="1" dirty="0" smtClean="0">
                <a:solidFill>
                  <a:schemeClr val="accent6"/>
                </a:solidFill>
              </a:rPr>
              <a:t>Mistakes and </a:t>
            </a:r>
            <a:r>
              <a:rPr lang="en-US" dirty="0" smtClean="0"/>
              <a:t>conclusions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settle this situation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858180" cy="4857784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4"/>
                </a:solidFill>
              </a:rPr>
              <a:t>Effective ideas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/>
              <a:t>that will solve problem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ru-RU" sz="1400" dirty="0" smtClean="0"/>
          </a:p>
          <a:p>
            <a:pPr lvl="0"/>
            <a:r>
              <a:rPr lang="en-US" b="1" dirty="0" smtClean="0">
                <a:solidFill>
                  <a:schemeClr val="accent6"/>
                </a:solidFill>
              </a:rPr>
              <a:t>Advantages and </a:t>
            </a:r>
            <a:r>
              <a:rPr lang="en-US" dirty="0" smtClean="0"/>
              <a:t>disadvantages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sz="28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858180" cy="4857784"/>
          </a:xfrm>
        </p:spPr>
        <p:txBody>
          <a:bodyPr/>
          <a:lstStyle/>
          <a:p>
            <a:pPr lvl="0"/>
            <a:r>
              <a:rPr lang="en-US" b="1" dirty="0" smtClean="0">
                <a:solidFill>
                  <a:schemeClr val="accent4"/>
                </a:solidFill>
              </a:rPr>
              <a:t>Offer efficient </a:t>
            </a:r>
            <a:r>
              <a:rPr lang="en-US" dirty="0" smtClean="0"/>
              <a:t>solutions 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ru-RU" sz="1400" dirty="0" smtClean="0"/>
          </a:p>
          <a:p>
            <a:pPr lvl="0"/>
            <a:r>
              <a:rPr lang="en-US" b="1" dirty="0" smtClean="0">
                <a:solidFill>
                  <a:schemeClr val="accent6"/>
                </a:solidFill>
              </a:rPr>
              <a:t>Indicate and discuss </a:t>
            </a:r>
            <a:r>
              <a:rPr lang="en-US" dirty="0" smtClean="0"/>
              <a:t>how solutions will influence the situation</a:t>
            </a:r>
            <a:endParaRPr lang="ru-RU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en-US" sz="1400" dirty="0" smtClean="0"/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Discuss possible </a:t>
            </a:r>
            <a:r>
              <a:rPr lang="en-US" dirty="0" smtClean="0"/>
              <a:t>complications </a:t>
            </a: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actions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4"/>
                </a:solidFill>
              </a:rPr>
              <a:t>Recast your </a:t>
            </a:r>
            <a:r>
              <a:rPr lang="en-US" dirty="0" smtClean="0"/>
              <a:t>targets solutions </a:t>
            </a:r>
            <a:endParaRPr lang="ru-RU" sz="28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endParaRPr lang="ru-RU" sz="1400" dirty="0" smtClean="0"/>
          </a:p>
          <a:p>
            <a:pPr lvl="0"/>
            <a:r>
              <a:rPr lang="en-US" b="1" dirty="0" smtClean="0">
                <a:solidFill>
                  <a:schemeClr val="accent6"/>
                </a:solidFill>
              </a:rPr>
              <a:t>Make a plan </a:t>
            </a:r>
            <a:r>
              <a:rPr lang="en-US" dirty="0" smtClean="0"/>
              <a:t>of the future results solutions </a:t>
            </a:r>
            <a:endParaRPr lang="ru-RU" sz="28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step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6"/>
                </a:solidFill>
              </a:rPr>
              <a:t>Major thesis </a:t>
            </a:r>
            <a:r>
              <a:rPr lang="en-US" dirty="0" smtClean="0"/>
              <a:t>to remember</a:t>
            </a:r>
            <a:endParaRPr lang="ru-RU" sz="28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/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/>
            <a:r>
              <a:rPr lang="en-US" sz="1400" dirty="0" smtClean="0"/>
              <a:t>All you have to do is to click on this sample text and paste your own one instead. </a:t>
            </a:r>
            <a:endParaRPr lang="ru-RU" sz="1400" dirty="0" smtClean="0"/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This text right here is an example of a sample text.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In case you want to place your own text instead of this sample please feel free to do so - your text will have the exact same style, size, color and format as this sample. </a:t>
            </a:r>
          </a:p>
          <a:p>
            <a:pPr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20000"/>
              <a:defRPr/>
            </a:pPr>
            <a:r>
              <a:rPr lang="en-US" sz="1400" dirty="0" smtClean="0"/>
              <a:t>All you have to do is to click on this sample text and paste your own one instead. </a:t>
            </a: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Тема 14">
      <a:dk1>
        <a:srgbClr val="21292B"/>
      </a:dk1>
      <a:lt1>
        <a:sysClr val="window" lastClr="FFFFFF"/>
      </a:lt1>
      <a:dk2>
        <a:srgbClr val="21292B"/>
      </a:dk2>
      <a:lt2>
        <a:srgbClr val="FFFFFF"/>
      </a:lt2>
      <a:accent1>
        <a:srgbClr val="009BCB"/>
      </a:accent1>
      <a:accent2>
        <a:srgbClr val="9D5AC7"/>
      </a:accent2>
      <a:accent3>
        <a:srgbClr val="FC0C98"/>
      </a:accent3>
      <a:accent4>
        <a:srgbClr val="FF1001"/>
      </a:accent4>
      <a:accent5>
        <a:srgbClr val="FDDD00"/>
      </a:accent5>
      <a:accent6>
        <a:srgbClr val="00BE00"/>
      </a:accent6>
      <a:hlink>
        <a:srgbClr val="FC0C98"/>
      </a:hlink>
      <a:folHlink>
        <a:srgbClr val="9D5AC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3150</TotalTime>
  <Words>2353</Words>
  <Application>Microsoft Office PowerPoint</Application>
  <PresentationFormat>Экран (4:3)</PresentationFormat>
  <Paragraphs>162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Специальное оформление</vt:lpstr>
      <vt:lpstr>Insert the title  of your presentation here</vt:lpstr>
      <vt:lpstr>Sample slide</vt:lpstr>
      <vt:lpstr>Plan of the Presentation</vt:lpstr>
      <vt:lpstr>What to do?</vt:lpstr>
      <vt:lpstr>What are the Reasons?</vt:lpstr>
      <vt:lpstr>Ways to settle this situation</vt:lpstr>
      <vt:lpstr>Suggestions</vt:lpstr>
      <vt:lpstr>Further actions</vt:lpstr>
      <vt:lpstr>Final step</vt:lpstr>
      <vt:lpstr>Diagram 1</vt:lpstr>
      <vt:lpstr>Diagram 2</vt:lpstr>
      <vt:lpstr>Diagram 3</vt:lpstr>
      <vt:lpstr>Diagram 4</vt:lpstr>
      <vt:lpstr>Diagram 5</vt:lpstr>
      <vt:lpstr>Diagram 6</vt:lpstr>
      <vt:lpstr>Diagram 7</vt:lpstr>
      <vt:lpstr>Diagram 8</vt:lpstr>
      <vt:lpstr>Diagram 9</vt:lpstr>
      <vt:lpstr>Diagram 1 Samples</vt:lpstr>
      <vt:lpstr>Diagram 3 Samples</vt:lpstr>
      <vt:lpstr>Diagram 3 Samples</vt:lpstr>
      <vt:lpstr>Diagram 4 Samples</vt:lpstr>
      <vt:lpstr>Diagram 8 Samples</vt:lpstr>
      <vt:lpstr>Diagram 8 Samples</vt:lpstr>
      <vt:lpstr>Diagram 9 Samples</vt:lpstr>
      <vt:lpstr>Diagram 9 Samples</vt:lpstr>
    </vt:vector>
  </TitlesOfParts>
  <Company>ООО "УкрЮгМедиа"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Powerpoint Template</dc:title>
  <dc:subject>Negative Information</dc:subject>
  <dc:creator>template-help.com</dc:creator>
  <cp:lastModifiedBy>System User</cp:lastModifiedBy>
  <cp:revision>3</cp:revision>
  <dcterms:created xsi:type="dcterms:W3CDTF">2009-03-31T12:23:23Z</dcterms:created>
  <dcterms:modified xsi:type="dcterms:W3CDTF">2009-05-25T11:52:35Z</dcterms:modified>
  <cp:category>Powerpoint Templates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template-help.com</vt:lpwstr>
  </property>
</Properties>
</file>